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Figtree"/>
      <p:regular r:id="rId33"/>
      <p:bold r:id="rId34"/>
      <p:italic r:id="rId35"/>
      <p:boldItalic r:id="rId36"/>
    </p:embeddedFont>
    <p:embeddedFont>
      <p:font typeface="Raleway"/>
      <p:regular r:id="rId37"/>
      <p:bold r:id="rId38"/>
      <p:italic r:id="rId39"/>
      <p:boldItalic r:id="rId40"/>
    </p:embeddedFont>
    <p:embeddedFont>
      <p:font typeface="Proxima Nova"/>
      <p:regular r:id="rId41"/>
      <p:bold r:id="rId42"/>
      <p:italic r:id="rId43"/>
      <p:boldItalic r:id="rId44"/>
    </p:embeddedFont>
    <p:embeddedFont>
      <p:font typeface="Chivo Mono Medium"/>
      <p:regular r:id="rId45"/>
      <p:bold r:id="rId46"/>
      <p:italic r:id="rId47"/>
      <p:boldItalic r:id="rId48"/>
    </p:embeddedFont>
    <p:embeddedFont>
      <p:font typeface="DM Mono Medium"/>
      <p:regular r:id="rId49"/>
      <p:italic r:id="rId50"/>
    </p:embeddedFont>
    <p:embeddedFont>
      <p:font typeface="Proxima Nova Semibold"/>
      <p:regular r:id="rId51"/>
      <p:bold r:id="rId52"/>
      <p:boldItalic r:id="rId53"/>
    </p:embeddedFont>
    <p:embeddedFont>
      <p:font typeface="Archivo"/>
      <p:regular r:id="rId54"/>
      <p:bold r:id="rId55"/>
      <p:italic r:id="rId56"/>
      <p:boldItalic r:id="rId57"/>
    </p:embeddedFont>
    <p:embeddedFont>
      <p:font typeface="DM Mono"/>
      <p:regular r:id="rId58"/>
      <p: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44" Type="http://schemas.openxmlformats.org/officeDocument/2006/relationships/font" Target="fonts/ProximaNova-boldItalic.fntdata"/><Relationship Id="rId43" Type="http://schemas.openxmlformats.org/officeDocument/2006/relationships/font" Target="fonts/ProximaNova-italic.fntdata"/><Relationship Id="rId46" Type="http://schemas.openxmlformats.org/officeDocument/2006/relationships/font" Target="fonts/ChivoMonoMedium-bold.fntdata"/><Relationship Id="rId45" Type="http://schemas.openxmlformats.org/officeDocument/2006/relationships/font" Target="fonts/ChivoMono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ChivoMonoMedium-boldItalic.fntdata"/><Relationship Id="rId47" Type="http://schemas.openxmlformats.org/officeDocument/2006/relationships/font" Target="fonts/ChivoMonoMedium-italic.fntdata"/><Relationship Id="rId49" Type="http://schemas.openxmlformats.org/officeDocument/2006/relationships/font" Target="fonts/DMMono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Figtree-regular.fntdata"/><Relationship Id="rId32" Type="http://schemas.openxmlformats.org/officeDocument/2006/relationships/slide" Target="slides/slide27.xml"/><Relationship Id="rId35" Type="http://schemas.openxmlformats.org/officeDocument/2006/relationships/font" Target="fonts/Figtree-italic.fntdata"/><Relationship Id="rId34" Type="http://schemas.openxmlformats.org/officeDocument/2006/relationships/font" Target="fonts/Figtree-bold.fntdata"/><Relationship Id="rId37" Type="http://schemas.openxmlformats.org/officeDocument/2006/relationships/font" Target="fonts/Raleway-regular.fntdata"/><Relationship Id="rId36" Type="http://schemas.openxmlformats.org/officeDocument/2006/relationships/font" Target="fonts/Figtree-boldItalic.fntdata"/><Relationship Id="rId39" Type="http://schemas.openxmlformats.org/officeDocument/2006/relationships/font" Target="fonts/Raleway-italic.fntdata"/><Relationship Id="rId38" Type="http://schemas.openxmlformats.org/officeDocument/2006/relationships/font" Target="fonts/Raleway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roximaNovaSemibold-regular.fntdata"/><Relationship Id="rId50" Type="http://schemas.openxmlformats.org/officeDocument/2006/relationships/font" Target="fonts/DMMonoMedium-italic.fntdata"/><Relationship Id="rId53" Type="http://schemas.openxmlformats.org/officeDocument/2006/relationships/font" Target="fonts/ProximaNovaSemibold-boldItalic.fntdata"/><Relationship Id="rId52" Type="http://schemas.openxmlformats.org/officeDocument/2006/relationships/font" Target="fonts/ProximaNovaSemibold-bold.fntdata"/><Relationship Id="rId11" Type="http://schemas.openxmlformats.org/officeDocument/2006/relationships/slide" Target="slides/slide6.xml"/><Relationship Id="rId55" Type="http://schemas.openxmlformats.org/officeDocument/2006/relationships/font" Target="fonts/Archivo-bold.fntdata"/><Relationship Id="rId10" Type="http://schemas.openxmlformats.org/officeDocument/2006/relationships/slide" Target="slides/slide5.xml"/><Relationship Id="rId54" Type="http://schemas.openxmlformats.org/officeDocument/2006/relationships/font" Target="fonts/Archivo-regular.fntdata"/><Relationship Id="rId13" Type="http://schemas.openxmlformats.org/officeDocument/2006/relationships/slide" Target="slides/slide8.xml"/><Relationship Id="rId57" Type="http://schemas.openxmlformats.org/officeDocument/2006/relationships/font" Target="fonts/Archivo-boldItalic.fntdata"/><Relationship Id="rId12" Type="http://schemas.openxmlformats.org/officeDocument/2006/relationships/slide" Target="slides/slide7.xml"/><Relationship Id="rId56" Type="http://schemas.openxmlformats.org/officeDocument/2006/relationships/font" Target="fonts/Archivo-italic.fntdata"/><Relationship Id="rId15" Type="http://schemas.openxmlformats.org/officeDocument/2006/relationships/slide" Target="slides/slide10.xml"/><Relationship Id="rId59" Type="http://schemas.openxmlformats.org/officeDocument/2006/relationships/font" Target="fonts/DMMono-italic.fntdata"/><Relationship Id="rId14" Type="http://schemas.openxmlformats.org/officeDocument/2006/relationships/slide" Target="slides/slide9.xml"/><Relationship Id="rId58" Type="http://schemas.openxmlformats.org/officeDocument/2006/relationships/font" Target="fonts/DMMon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2def213f24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2def213f24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def213f24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2def213f24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2def213f243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2def213f243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def213f243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2def213f243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2def213f243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2def213f243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2deffaac85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2deffaac85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def213f243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2def213f243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125d80b41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125d80b41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2def213f243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2def213f243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def213f243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2def213f24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ff18b49f3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ff18b49f3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1125d80b41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1125d80b41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8705e8124a_0_13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28705e8124a_0_13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28705e8124a_0_13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28705e8124a_0_13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g28705e8124a_0_14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6" name="Google Shape;2116;g28705e8124a_0_14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28705e8124a_0_14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6" name="Google Shape;2626;g28705e8124a_0_14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28705e8124a_0_15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28705e8124a_0_15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8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g28705e8124a_0_15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0" name="Google Shape;3840;g28705e8124a_0_15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9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g28705e8124a_0_16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1" name="Google Shape;4161;g28705e8124a_0_16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3376c31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13376c31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def213f243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2def213f24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125d80b41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1125d80b41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def213f243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2def213f243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def213f243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2def213f243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def213f243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2def213f243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def213f24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2def213f24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366900" y="1688650"/>
            <a:ext cx="6410100" cy="12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730775" y="3045350"/>
            <a:ext cx="56823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1"/>
          <p:cNvSpPr txBox="1"/>
          <p:nvPr>
            <p:ph hasCustomPrompt="1" type="title"/>
          </p:nvPr>
        </p:nvSpPr>
        <p:spPr>
          <a:xfrm>
            <a:off x="2020650" y="1800450"/>
            <a:ext cx="5102700" cy="11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11" name="Google Shape;311;p11"/>
          <p:cNvSpPr txBox="1"/>
          <p:nvPr>
            <p:ph idx="1" type="subTitle"/>
          </p:nvPr>
        </p:nvSpPr>
        <p:spPr>
          <a:xfrm>
            <a:off x="2020800" y="2940163"/>
            <a:ext cx="5102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13"/>
          <p:cNvGrpSpPr/>
          <p:nvPr/>
        </p:nvGrpSpPr>
        <p:grpSpPr>
          <a:xfrm>
            <a:off x="317075" y="260720"/>
            <a:ext cx="8510015" cy="4621989"/>
            <a:chOff x="317075" y="271350"/>
            <a:chExt cx="8510015" cy="4600825"/>
          </a:xfrm>
        </p:grpSpPr>
        <p:sp>
          <p:nvSpPr>
            <p:cNvPr id="316" name="Google Shape;316;p13"/>
            <p:cNvSpPr/>
            <p:nvPr/>
          </p:nvSpPr>
          <p:spPr>
            <a:xfrm>
              <a:off x="486511" y="434593"/>
              <a:ext cx="8171049" cy="4274338"/>
            </a:xfrm>
            <a:custGeom>
              <a:rect b="b" l="l" r="r" t="t"/>
              <a:pathLst>
                <a:path extrusionOk="0" h="51713" w="95242">
                  <a:moveTo>
                    <a:pt x="2620" y="1"/>
                  </a:moveTo>
                  <a:lnTo>
                    <a:pt x="1" y="2620"/>
                  </a:lnTo>
                  <a:lnTo>
                    <a:pt x="1" y="49094"/>
                  </a:lnTo>
                  <a:lnTo>
                    <a:pt x="2620" y="51713"/>
                  </a:lnTo>
                  <a:lnTo>
                    <a:pt x="92623" y="51713"/>
                  </a:lnTo>
                  <a:lnTo>
                    <a:pt x="95242" y="49094"/>
                  </a:lnTo>
                  <a:lnTo>
                    <a:pt x="95242" y="2620"/>
                  </a:lnTo>
                  <a:cubicBezTo>
                    <a:pt x="94219" y="1597"/>
                    <a:pt x="93646" y="1023"/>
                    <a:pt x="9262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85838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317075" y="271350"/>
              <a:ext cx="8510015" cy="4600825"/>
            </a:xfrm>
            <a:custGeom>
              <a:rect b="b" l="l" r="r" t="t"/>
              <a:pathLst>
                <a:path extrusionOk="0" fill="none" h="55663" w="99193">
                  <a:moveTo>
                    <a:pt x="3776" y="55662"/>
                  </a:moveTo>
                  <a:lnTo>
                    <a:pt x="0" y="51886"/>
                  </a:lnTo>
                  <a:lnTo>
                    <a:pt x="0" y="3777"/>
                  </a:lnTo>
                  <a:lnTo>
                    <a:pt x="3776" y="0"/>
                  </a:lnTo>
                  <a:lnTo>
                    <a:pt x="95415" y="0"/>
                  </a:lnTo>
                  <a:lnTo>
                    <a:pt x="99192" y="3777"/>
                  </a:lnTo>
                  <a:lnTo>
                    <a:pt x="99192" y="51886"/>
                  </a:lnTo>
                  <a:lnTo>
                    <a:pt x="95415" y="55662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971550" rotWithShape="0" algn="bl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9" name="Google Shape;319;p13"/>
          <p:cNvSpPr txBox="1"/>
          <p:nvPr>
            <p:ph hasCustomPrompt="1" idx="2" type="title"/>
          </p:nvPr>
        </p:nvSpPr>
        <p:spPr>
          <a:xfrm>
            <a:off x="796187" y="1684138"/>
            <a:ext cx="8229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0" name="Google Shape;320;p13"/>
          <p:cNvSpPr txBox="1"/>
          <p:nvPr>
            <p:ph hasCustomPrompt="1" idx="3" type="title"/>
          </p:nvPr>
        </p:nvSpPr>
        <p:spPr>
          <a:xfrm>
            <a:off x="796187" y="3074879"/>
            <a:ext cx="8229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1" name="Google Shape;321;p13"/>
          <p:cNvSpPr txBox="1"/>
          <p:nvPr>
            <p:ph hasCustomPrompt="1" idx="4" type="title"/>
          </p:nvPr>
        </p:nvSpPr>
        <p:spPr>
          <a:xfrm>
            <a:off x="3339750" y="1684146"/>
            <a:ext cx="8229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2" name="Google Shape;322;p13"/>
          <p:cNvSpPr txBox="1"/>
          <p:nvPr>
            <p:ph hasCustomPrompt="1" idx="5" type="title"/>
          </p:nvPr>
        </p:nvSpPr>
        <p:spPr>
          <a:xfrm>
            <a:off x="3339750" y="3074888"/>
            <a:ext cx="8223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3" name="Google Shape;323;p13"/>
          <p:cNvSpPr txBox="1"/>
          <p:nvPr>
            <p:ph hasCustomPrompt="1" idx="6" type="title"/>
          </p:nvPr>
        </p:nvSpPr>
        <p:spPr>
          <a:xfrm>
            <a:off x="5883313" y="1684146"/>
            <a:ext cx="8229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4" name="Google Shape;324;p13"/>
          <p:cNvSpPr txBox="1"/>
          <p:nvPr>
            <p:ph hasCustomPrompt="1" idx="7" type="title"/>
          </p:nvPr>
        </p:nvSpPr>
        <p:spPr>
          <a:xfrm>
            <a:off x="5883313" y="3074879"/>
            <a:ext cx="822900" cy="475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5" name="Google Shape;325;p13"/>
          <p:cNvSpPr txBox="1"/>
          <p:nvPr>
            <p:ph idx="1" type="subTitle"/>
          </p:nvPr>
        </p:nvSpPr>
        <p:spPr>
          <a:xfrm>
            <a:off x="796187" y="2111463"/>
            <a:ext cx="2464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6" name="Google Shape;326;p13"/>
          <p:cNvSpPr txBox="1"/>
          <p:nvPr>
            <p:ph idx="8" type="subTitle"/>
          </p:nvPr>
        </p:nvSpPr>
        <p:spPr>
          <a:xfrm>
            <a:off x="3339750" y="2111463"/>
            <a:ext cx="2464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7" name="Google Shape;327;p13"/>
          <p:cNvSpPr txBox="1"/>
          <p:nvPr>
            <p:ph idx="9" type="subTitle"/>
          </p:nvPr>
        </p:nvSpPr>
        <p:spPr>
          <a:xfrm>
            <a:off x="5883313" y="2111463"/>
            <a:ext cx="2464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8" name="Google Shape;328;p13"/>
          <p:cNvSpPr txBox="1"/>
          <p:nvPr>
            <p:ph idx="13" type="subTitle"/>
          </p:nvPr>
        </p:nvSpPr>
        <p:spPr>
          <a:xfrm>
            <a:off x="796187" y="3502338"/>
            <a:ext cx="2464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9" name="Google Shape;329;p13"/>
          <p:cNvSpPr txBox="1"/>
          <p:nvPr>
            <p:ph idx="14" type="subTitle"/>
          </p:nvPr>
        </p:nvSpPr>
        <p:spPr>
          <a:xfrm>
            <a:off x="3339750" y="3502338"/>
            <a:ext cx="2464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0" name="Google Shape;330;p13"/>
          <p:cNvSpPr txBox="1"/>
          <p:nvPr>
            <p:ph idx="15" type="subTitle"/>
          </p:nvPr>
        </p:nvSpPr>
        <p:spPr>
          <a:xfrm>
            <a:off x="5883313" y="3502338"/>
            <a:ext cx="2464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31" name="Google Shape;331;p13"/>
          <p:cNvGrpSpPr/>
          <p:nvPr/>
        </p:nvGrpSpPr>
        <p:grpSpPr>
          <a:xfrm>
            <a:off x="146790" y="1721819"/>
            <a:ext cx="8850419" cy="1699863"/>
            <a:chOff x="146790" y="1721819"/>
            <a:chExt cx="8850419" cy="1699863"/>
          </a:xfrm>
        </p:grpSpPr>
        <p:grpSp>
          <p:nvGrpSpPr>
            <p:cNvPr id="332" name="Google Shape;332;p13"/>
            <p:cNvGrpSpPr/>
            <p:nvPr/>
          </p:nvGrpSpPr>
          <p:grpSpPr>
            <a:xfrm>
              <a:off x="146790" y="1721819"/>
              <a:ext cx="254440" cy="1699863"/>
              <a:chOff x="154097" y="1721825"/>
              <a:chExt cx="254440" cy="1699863"/>
            </a:xfrm>
          </p:grpSpPr>
          <p:sp>
            <p:nvSpPr>
              <p:cNvPr id="333" name="Google Shape;333;p13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35" name="Google Shape;335;p13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37" name="Google Shape;337;p13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38" name="Google Shape;338;p13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44" name="Google Shape;344;p13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45" name="Google Shape;345;p13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47" name="Google Shape;347;p13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48" name="Google Shape;348;p13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49" name="Google Shape;349;p13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50" name="Google Shape;350;p13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51" name="Google Shape;351;p13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grpSp>
          <p:nvGrpSpPr>
            <p:cNvPr id="352" name="Google Shape;352;p13"/>
            <p:cNvGrpSpPr/>
            <p:nvPr/>
          </p:nvGrpSpPr>
          <p:grpSpPr>
            <a:xfrm flipH="1">
              <a:off x="8742770" y="1721819"/>
              <a:ext cx="254440" cy="1699863"/>
              <a:chOff x="154097" y="1721825"/>
              <a:chExt cx="254440" cy="1699863"/>
            </a:xfrm>
          </p:grpSpPr>
          <p:sp>
            <p:nvSpPr>
              <p:cNvPr id="353" name="Google Shape;353;p13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54" name="Google Shape;354;p13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55" name="Google Shape;355;p13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56" name="Google Shape;356;p13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57" name="Google Shape;357;p13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58" name="Google Shape;358;p13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59" name="Google Shape;359;p13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60" name="Google Shape;360;p13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61" name="Google Shape;361;p13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62" name="Google Shape;362;p13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63" name="Google Shape;363;p13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64" name="Google Shape;364;p13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65" name="Google Shape;365;p13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66" name="Google Shape;366;p13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67" name="Google Shape;367;p13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68" name="Google Shape;368;p13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69" name="Google Shape;369;p13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70" name="Google Shape;370;p13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71" name="Google Shape;371;p13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14"/>
          <p:cNvGrpSpPr/>
          <p:nvPr/>
        </p:nvGrpSpPr>
        <p:grpSpPr>
          <a:xfrm>
            <a:off x="317075" y="260720"/>
            <a:ext cx="8510015" cy="4621989"/>
            <a:chOff x="317075" y="271350"/>
            <a:chExt cx="8510015" cy="4600825"/>
          </a:xfrm>
        </p:grpSpPr>
        <p:sp>
          <p:nvSpPr>
            <p:cNvPr id="375" name="Google Shape;375;p14"/>
            <p:cNvSpPr/>
            <p:nvPr/>
          </p:nvSpPr>
          <p:spPr>
            <a:xfrm>
              <a:off x="486511" y="434593"/>
              <a:ext cx="8171049" cy="4274338"/>
            </a:xfrm>
            <a:custGeom>
              <a:rect b="b" l="l" r="r" t="t"/>
              <a:pathLst>
                <a:path extrusionOk="0" h="51713" w="95242">
                  <a:moveTo>
                    <a:pt x="2620" y="1"/>
                  </a:moveTo>
                  <a:lnTo>
                    <a:pt x="1" y="2620"/>
                  </a:lnTo>
                  <a:lnTo>
                    <a:pt x="1" y="49094"/>
                  </a:lnTo>
                  <a:lnTo>
                    <a:pt x="2620" y="51713"/>
                  </a:lnTo>
                  <a:lnTo>
                    <a:pt x="92623" y="51713"/>
                  </a:lnTo>
                  <a:lnTo>
                    <a:pt x="95242" y="49094"/>
                  </a:lnTo>
                  <a:lnTo>
                    <a:pt x="95242" y="2620"/>
                  </a:lnTo>
                  <a:cubicBezTo>
                    <a:pt x="94219" y="1597"/>
                    <a:pt x="93646" y="1023"/>
                    <a:pt x="9262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85838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317075" y="271350"/>
              <a:ext cx="8510015" cy="4600825"/>
            </a:xfrm>
            <a:custGeom>
              <a:rect b="b" l="l" r="r" t="t"/>
              <a:pathLst>
                <a:path extrusionOk="0" fill="none" h="55663" w="99193">
                  <a:moveTo>
                    <a:pt x="3776" y="55662"/>
                  </a:moveTo>
                  <a:lnTo>
                    <a:pt x="0" y="51886"/>
                  </a:lnTo>
                  <a:lnTo>
                    <a:pt x="0" y="3777"/>
                  </a:lnTo>
                  <a:lnTo>
                    <a:pt x="3776" y="0"/>
                  </a:lnTo>
                  <a:lnTo>
                    <a:pt x="95415" y="0"/>
                  </a:lnTo>
                  <a:lnTo>
                    <a:pt x="99192" y="3777"/>
                  </a:lnTo>
                  <a:lnTo>
                    <a:pt x="99192" y="51886"/>
                  </a:lnTo>
                  <a:lnTo>
                    <a:pt x="95415" y="55662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971550" rotWithShape="0" algn="bl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14"/>
          <p:cNvGrpSpPr/>
          <p:nvPr/>
        </p:nvGrpSpPr>
        <p:grpSpPr>
          <a:xfrm>
            <a:off x="146790" y="1721819"/>
            <a:ext cx="8850419" cy="1699863"/>
            <a:chOff x="146790" y="1721819"/>
            <a:chExt cx="8850419" cy="1699863"/>
          </a:xfrm>
        </p:grpSpPr>
        <p:grpSp>
          <p:nvGrpSpPr>
            <p:cNvPr id="378" name="Google Shape;378;p14"/>
            <p:cNvGrpSpPr/>
            <p:nvPr/>
          </p:nvGrpSpPr>
          <p:grpSpPr>
            <a:xfrm>
              <a:off x="146790" y="1721819"/>
              <a:ext cx="254440" cy="1699863"/>
              <a:chOff x="154097" y="1721825"/>
              <a:chExt cx="254440" cy="1699863"/>
            </a:xfrm>
          </p:grpSpPr>
          <p:sp>
            <p:nvSpPr>
              <p:cNvPr id="379" name="Google Shape;379;p14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80" name="Google Shape;380;p14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81" name="Google Shape;381;p14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82" name="Google Shape;382;p14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83" name="Google Shape;383;p14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84" name="Google Shape;384;p14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85" name="Google Shape;385;p14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86" name="Google Shape;386;p14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87" name="Google Shape;387;p14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88" name="Google Shape;388;p14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89" name="Google Shape;389;p14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90" name="Google Shape;390;p14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91" name="Google Shape;391;p14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92" name="Google Shape;392;p14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93" name="Google Shape;393;p14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94" name="Google Shape;394;p14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95" name="Google Shape;395;p14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96" name="Google Shape;396;p14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97" name="Google Shape;397;p14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grpSp>
          <p:nvGrpSpPr>
            <p:cNvPr id="398" name="Google Shape;398;p14"/>
            <p:cNvGrpSpPr/>
            <p:nvPr/>
          </p:nvGrpSpPr>
          <p:grpSpPr>
            <a:xfrm flipH="1">
              <a:off x="8742770" y="1721819"/>
              <a:ext cx="254440" cy="1699863"/>
              <a:chOff x="154097" y="1721825"/>
              <a:chExt cx="254440" cy="1699863"/>
            </a:xfrm>
          </p:grpSpPr>
          <p:sp>
            <p:nvSpPr>
              <p:cNvPr id="399" name="Google Shape;399;p14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00" name="Google Shape;400;p14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01" name="Google Shape;401;p14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02" name="Google Shape;402;p14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03" name="Google Shape;403;p14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04" name="Google Shape;404;p14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05" name="Google Shape;405;p14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06" name="Google Shape;406;p14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07" name="Google Shape;407;p14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08" name="Google Shape;408;p14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09" name="Google Shape;409;p14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10" name="Google Shape;410;p14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11" name="Google Shape;411;p14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12" name="Google Shape;412;p14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13" name="Google Shape;413;p14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14" name="Google Shape;414;p14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15" name="Google Shape;415;p14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</p:grpSp>
      <p:sp>
        <p:nvSpPr>
          <p:cNvPr id="418" name="Google Shape;41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15"/>
          <p:cNvGrpSpPr/>
          <p:nvPr/>
        </p:nvGrpSpPr>
        <p:grpSpPr>
          <a:xfrm>
            <a:off x="317075" y="260720"/>
            <a:ext cx="8510015" cy="4621989"/>
            <a:chOff x="317075" y="271350"/>
            <a:chExt cx="8510015" cy="4600825"/>
          </a:xfrm>
        </p:grpSpPr>
        <p:sp>
          <p:nvSpPr>
            <p:cNvPr id="422" name="Google Shape;422;p15"/>
            <p:cNvSpPr/>
            <p:nvPr/>
          </p:nvSpPr>
          <p:spPr>
            <a:xfrm>
              <a:off x="486511" y="434593"/>
              <a:ext cx="8171049" cy="4274338"/>
            </a:xfrm>
            <a:custGeom>
              <a:rect b="b" l="l" r="r" t="t"/>
              <a:pathLst>
                <a:path extrusionOk="0" h="51713" w="95242">
                  <a:moveTo>
                    <a:pt x="2620" y="1"/>
                  </a:moveTo>
                  <a:lnTo>
                    <a:pt x="1" y="2620"/>
                  </a:lnTo>
                  <a:lnTo>
                    <a:pt x="1" y="49094"/>
                  </a:lnTo>
                  <a:lnTo>
                    <a:pt x="2620" y="51713"/>
                  </a:lnTo>
                  <a:lnTo>
                    <a:pt x="92623" y="51713"/>
                  </a:lnTo>
                  <a:lnTo>
                    <a:pt x="95242" y="49094"/>
                  </a:lnTo>
                  <a:lnTo>
                    <a:pt x="95242" y="2620"/>
                  </a:lnTo>
                  <a:cubicBezTo>
                    <a:pt x="94219" y="1597"/>
                    <a:pt x="93646" y="1023"/>
                    <a:pt x="9262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85838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317075" y="271350"/>
              <a:ext cx="8510015" cy="4600825"/>
            </a:xfrm>
            <a:custGeom>
              <a:rect b="b" l="l" r="r" t="t"/>
              <a:pathLst>
                <a:path extrusionOk="0" fill="none" h="55663" w="99193">
                  <a:moveTo>
                    <a:pt x="3776" y="55662"/>
                  </a:moveTo>
                  <a:lnTo>
                    <a:pt x="0" y="51886"/>
                  </a:lnTo>
                  <a:lnTo>
                    <a:pt x="0" y="3777"/>
                  </a:lnTo>
                  <a:lnTo>
                    <a:pt x="3776" y="0"/>
                  </a:lnTo>
                  <a:lnTo>
                    <a:pt x="95415" y="0"/>
                  </a:lnTo>
                  <a:lnTo>
                    <a:pt x="99192" y="3777"/>
                  </a:lnTo>
                  <a:lnTo>
                    <a:pt x="99192" y="51886"/>
                  </a:lnTo>
                  <a:lnTo>
                    <a:pt x="95415" y="55662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971550" rotWithShape="0" algn="bl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15"/>
          <p:cNvGrpSpPr/>
          <p:nvPr/>
        </p:nvGrpSpPr>
        <p:grpSpPr>
          <a:xfrm>
            <a:off x="146790" y="1721819"/>
            <a:ext cx="8850419" cy="1699863"/>
            <a:chOff x="146790" y="1721819"/>
            <a:chExt cx="8850419" cy="1699863"/>
          </a:xfrm>
        </p:grpSpPr>
        <p:grpSp>
          <p:nvGrpSpPr>
            <p:cNvPr id="425" name="Google Shape;425;p15"/>
            <p:cNvGrpSpPr/>
            <p:nvPr/>
          </p:nvGrpSpPr>
          <p:grpSpPr>
            <a:xfrm>
              <a:off x="146790" y="1721819"/>
              <a:ext cx="254440" cy="1699863"/>
              <a:chOff x="154097" y="1721825"/>
              <a:chExt cx="254440" cy="1699863"/>
            </a:xfrm>
          </p:grpSpPr>
          <p:sp>
            <p:nvSpPr>
              <p:cNvPr id="426" name="Google Shape;426;p15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27" name="Google Shape;427;p15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grpSp>
          <p:nvGrpSpPr>
            <p:cNvPr id="445" name="Google Shape;445;p15"/>
            <p:cNvGrpSpPr/>
            <p:nvPr/>
          </p:nvGrpSpPr>
          <p:grpSpPr>
            <a:xfrm flipH="1">
              <a:off x="8742770" y="1721819"/>
              <a:ext cx="254440" cy="1699863"/>
              <a:chOff x="154097" y="1721825"/>
              <a:chExt cx="254440" cy="1699863"/>
            </a:xfrm>
          </p:grpSpPr>
          <p:sp>
            <p:nvSpPr>
              <p:cNvPr id="446" name="Google Shape;446;p15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</p:grpSp>
      <p:sp>
        <p:nvSpPr>
          <p:cNvPr id="465" name="Google Shape;465;p15"/>
          <p:cNvSpPr txBox="1"/>
          <p:nvPr>
            <p:ph idx="1" type="subTitle"/>
          </p:nvPr>
        </p:nvSpPr>
        <p:spPr>
          <a:xfrm>
            <a:off x="4650813" y="1808300"/>
            <a:ext cx="3481200" cy="26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466" name="Google Shape;466;p15"/>
          <p:cNvSpPr txBox="1"/>
          <p:nvPr>
            <p:ph type="title"/>
          </p:nvPr>
        </p:nvSpPr>
        <p:spPr>
          <a:xfrm>
            <a:off x="4650813" y="791200"/>
            <a:ext cx="3481200" cy="9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16"/>
          <p:cNvGrpSpPr/>
          <p:nvPr/>
        </p:nvGrpSpPr>
        <p:grpSpPr>
          <a:xfrm>
            <a:off x="317075" y="260720"/>
            <a:ext cx="8510015" cy="4621989"/>
            <a:chOff x="317075" y="271350"/>
            <a:chExt cx="8510015" cy="4600825"/>
          </a:xfrm>
        </p:grpSpPr>
        <p:sp>
          <p:nvSpPr>
            <p:cNvPr id="470" name="Google Shape;470;p16"/>
            <p:cNvSpPr/>
            <p:nvPr/>
          </p:nvSpPr>
          <p:spPr>
            <a:xfrm>
              <a:off x="486511" y="434593"/>
              <a:ext cx="8171049" cy="4274338"/>
            </a:xfrm>
            <a:custGeom>
              <a:rect b="b" l="l" r="r" t="t"/>
              <a:pathLst>
                <a:path extrusionOk="0" h="51713" w="95242">
                  <a:moveTo>
                    <a:pt x="2620" y="1"/>
                  </a:moveTo>
                  <a:lnTo>
                    <a:pt x="1" y="2620"/>
                  </a:lnTo>
                  <a:lnTo>
                    <a:pt x="1" y="49094"/>
                  </a:lnTo>
                  <a:lnTo>
                    <a:pt x="2620" y="51713"/>
                  </a:lnTo>
                  <a:lnTo>
                    <a:pt x="92623" y="51713"/>
                  </a:lnTo>
                  <a:lnTo>
                    <a:pt x="95242" y="49094"/>
                  </a:lnTo>
                  <a:lnTo>
                    <a:pt x="95242" y="2620"/>
                  </a:lnTo>
                  <a:cubicBezTo>
                    <a:pt x="94219" y="1597"/>
                    <a:pt x="93646" y="1023"/>
                    <a:pt x="9262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85838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317075" y="271350"/>
              <a:ext cx="8510015" cy="4600825"/>
            </a:xfrm>
            <a:custGeom>
              <a:rect b="b" l="l" r="r" t="t"/>
              <a:pathLst>
                <a:path extrusionOk="0" fill="none" h="55663" w="99193">
                  <a:moveTo>
                    <a:pt x="3776" y="55662"/>
                  </a:moveTo>
                  <a:lnTo>
                    <a:pt x="0" y="51886"/>
                  </a:lnTo>
                  <a:lnTo>
                    <a:pt x="0" y="3777"/>
                  </a:lnTo>
                  <a:lnTo>
                    <a:pt x="3776" y="0"/>
                  </a:lnTo>
                  <a:lnTo>
                    <a:pt x="95415" y="0"/>
                  </a:lnTo>
                  <a:lnTo>
                    <a:pt x="99192" y="3777"/>
                  </a:lnTo>
                  <a:lnTo>
                    <a:pt x="99192" y="51886"/>
                  </a:lnTo>
                  <a:lnTo>
                    <a:pt x="95415" y="55662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971550" rotWithShape="0" algn="bl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16"/>
          <p:cNvGrpSpPr/>
          <p:nvPr/>
        </p:nvGrpSpPr>
        <p:grpSpPr>
          <a:xfrm>
            <a:off x="146790" y="1721819"/>
            <a:ext cx="8850419" cy="1699863"/>
            <a:chOff x="146790" y="1721819"/>
            <a:chExt cx="8850419" cy="1699863"/>
          </a:xfrm>
        </p:grpSpPr>
        <p:grpSp>
          <p:nvGrpSpPr>
            <p:cNvPr id="473" name="Google Shape;473;p16"/>
            <p:cNvGrpSpPr/>
            <p:nvPr/>
          </p:nvGrpSpPr>
          <p:grpSpPr>
            <a:xfrm>
              <a:off x="146790" y="1721819"/>
              <a:ext cx="254440" cy="1699863"/>
              <a:chOff x="154097" y="1721825"/>
              <a:chExt cx="254440" cy="1699863"/>
            </a:xfrm>
          </p:grpSpPr>
          <p:sp>
            <p:nvSpPr>
              <p:cNvPr id="474" name="Google Shape;474;p16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75" name="Google Shape;475;p16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76" name="Google Shape;476;p16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77" name="Google Shape;477;p16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78" name="Google Shape;478;p16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79" name="Google Shape;479;p16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80" name="Google Shape;480;p16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81" name="Google Shape;481;p16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82" name="Google Shape;482;p16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83" name="Google Shape;483;p16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84" name="Google Shape;484;p16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85" name="Google Shape;485;p16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86" name="Google Shape;486;p16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87" name="Google Shape;487;p16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88" name="Google Shape;488;p16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89" name="Google Shape;489;p16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90" name="Google Shape;490;p16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91" name="Google Shape;491;p16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92" name="Google Shape;492;p16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grpSp>
          <p:nvGrpSpPr>
            <p:cNvPr id="493" name="Google Shape;493;p16"/>
            <p:cNvGrpSpPr/>
            <p:nvPr/>
          </p:nvGrpSpPr>
          <p:grpSpPr>
            <a:xfrm flipH="1">
              <a:off x="8742770" y="1721819"/>
              <a:ext cx="254440" cy="1699863"/>
              <a:chOff x="154097" y="1721825"/>
              <a:chExt cx="254440" cy="1699863"/>
            </a:xfrm>
          </p:grpSpPr>
          <p:sp>
            <p:nvSpPr>
              <p:cNvPr id="494" name="Google Shape;494;p16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95" name="Google Shape;495;p16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96" name="Google Shape;496;p16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97" name="Google Shape;497;p16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98" name="Google Shape;498;p16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99" name="Google Shape;499;p16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00" name="Google Shape;500;p16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01" name="Google Shape;501;p16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02" name="Google Shape;502;p16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03" name="Google Shape;503;p16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04" name="Google Shape;504;p16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05" name="Google Shape;505;p16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06" name="Google Shape;506;p16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08" name="Google Shape;508;p16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12" name="Google Shape;512;p16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</p:grpSp>
      <p:sp>
        <p:nvSpPr>
          <p:cNvPr id="513" name="Google Shape;51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4" name="Google Shape;514;p16"/>
          <p:cNvSpPr txBox="1"/>
          <p:nvPr>
            <p:ph idx="1" type="subTitle"/>
          </p:nvPr>
        </p:nvSpPr>
        <p:spPr>
          <a:xfrm>
            <a:off x="719925" y="1124200"/>
            <a:ext cx="7704000" cy="11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7" name="Google Shape;517;p17"/>
          <p:cNvGrpSpPr/>
          <p:nvPr/>
        </p:nvGrpSpPr>
        <p:grpSpPr>
          <a:xfrm>
            <a:off x="317075" y="260720"/>
            <a:ext cx="8510015" cy="4621989"/>
            <a:chOff x="317075" y="271350"/>
            <a:chExt cx="8510015" cy="4600825"/>
          </a:xfrm>
        </p:grpSpPr>
        <p:sp>
          <p:nvSpPr>
            <p:cNvPr id="518" name="Google Shape;518;p17"/>
            <p:cNvSpPr/>
            <p:nvPr/>
          </p:nvSpPr>
          <p:spPr>
            <a:xfrm>
              <a:off x="486511" y="434593"/>
              <a:ext cx="8171049" cy="4274338"/>
            </a:xfrm>
            <a:custGeom>
              <a:rect b="b" l="l" r="r" t="t"/>
              <a:pathLst>
                <a:path extrusionOk="0" h="51713" w="95242">
                  <a:moveTo>
                    <a:pt x="2620" y="1"/>
                  </a:moveTo>
                  <a:lnTo>
                    <a:pt x="1" y="2620"/>
                  </a:lnTo>
                  <a:lnTo>
                    <a:pt x="1" y="49094"/>
                  </a:lnTo>
                  <a:lnTo>
                    <a:pt x="2620" y="51713"/>
                  </a:lnTo>
                  <a:lnTo>
                    <a:pt x="92623" y="51713"/>
                  </a:lnTo>
                  <a:lnTo>
                    <a:pt x="95242" y="49094"/>
                  </a:lnTo>
                  <a:lnTo>
                    <a:pt x="95242" y="2620"/>
                  </a:lnTo>
                  <a:cubicBezTo>
                    <a:pt x="94219" y="1597"/>
                    <a:pt x="93646" y="1023"/>
                    <a:pt x="9262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85838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317075" y="271350"/>
              <a:ext cx="8510015" cy="4600825"/>
            </a:xfrm>
            <a:custGeom>
              <a:rect b="b" l="l" r="r" t="t"/>
              <a:pathLst>
                <a:path extrusionOk="0" fill="none" h="55663" w="99193">
                  <a:moveTo>
                    <a:pt x="3776" y="55662"/>
                  </a:moveTo>
                  <a:lnTo>
                    <a:pt x="0" y="51886"/>
                  </a:lnTo>
                  <a:lnTo>
                    <a:pt x="0" y="3777"/>
                  </a:lnTo>
                  <a:lnTo>
                    <a:pt x="3776" y="0"/>
                  </a:lnTo>
                  <a:lnTo>
                    <a:pt x="95415" y="0"/>
                  </a:lnTo>
                  <a:lnTo>
                    <a:pt x="99192" y="3777"/>
                  </a:lnTo>
                  <a:lnTo>
                    <a:pt x="99192" y="51886"/>
                  </a:lnTo>
                  <a:lnTo>
                    <a:pt x="95415" y="55662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971550" rotWithShape="0" algn="bl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17"/>
          <p:cNvGrpSpPr/>
          <p:nvPr/>
        </p:nvGrpSpPr>
        <p:grpSpPr>
          <a:xfrm>
            <a:off x="146790" y="1721819"/>
            <a:ext cx="8850419" cy="1699863"/>
            <a:chOff x="146790" y="1721819"/>
            <a:chExt cx="8850419" cy="1699863"/>
          </a:xfrm>
        </p:grpSpPr>
        <p:grpSp>
          <p:nvGrpSpPr>
            <p:cNvPr id="521" name="Google Shape;521;p17"/>
            <p:cNvGrpSpPr/>
            <p:nvPr/>
          </p:nvGrpSpPr>
          <p:grpSpPr>
            <a:xfrm>
              <a:off x="146790" y="1721819"/>
              <a:ext cx="254440" cy="1699863"/>
              <a:chOff x="154097" y="1721825"/>
              <a:chExt cx="254440" cy="1699863"/>
            </a:xfrm>
          </p:grpSpPr>
          <p:sp>
            <p:nvSpPr>
              <p:cNvPr id="522" name="Google Shape;522;p17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23" name="Google Shape;523;p17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24" name="Google Shape;524;p17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25" name="Google Shape;525;p17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26" name="Google Shape;526;p17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27" name="Google Shape;527;p17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28" name="Google Shape;528;p17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29" name="Google Shape;529;p17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30" name="Google Shape;530;p17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31" name="Google Shape;531;p17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35" name="Google Shape;535;p17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36" name="Google Shape;536;p17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37" name="Google Shape;537;p17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38" name="Google Shape;538;p17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39" name="Google Shape;539;p17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40" name="Google Shape;540;p17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grpSp>
          <p:nvGrpSpPr>
            <p:cNvPr id="541" name="Google Shape;541;p17"/>
            <p:cNvGrpSpPr/>
            <p:nvPr/>
          </p:nvGrpSpPr>
          <p:grpSpPr>
            <a:xfrm flipH="1">
              <a:off x="8742770" y="1721819"/>
              <a:ext cx="254440" cy="1699863"/>
              <a:chOff x="154097" y="1721825"/>
              <a:chExt cx="254440" cy="1699863"/>
            </a:xfrm>
          </p:grpSpPr>
          <p:sp>
            <p:nvSpPr>
              <p:cNvPr id="542" name="Google Shape;542;p17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43" name="Google Shape;543;p17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44" name="Google Shape;544;p17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45" name="Google Shape;545;p17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46" name="Google Shape;546;p17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47" name="Google Shape;547;p17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48" name="Google Shape;548;p17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49" name="Google Shape;549;p17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50" name="Google Shape;550;p17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51" name="Google Shape;551;p17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52" name="Google Shape;552;p17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53" name="Google Shape;553;p17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54" name="Google Shape;554;p17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55" name="Google Shape;555;p17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56" name="Google Shape;556;p17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57" name="Google Shape;557;p17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58" name="Google Shape;558;p17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59" name="Google Shape;559;p17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60" name="Google Shape;560;p17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</p:grpSp>
      <p:sp>
        <p:nvSpPr>
          <p:cNvPr id="561" name="Google Shape;56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2" name="Google Shape;562;p17"/>
          <p:cNvSpPr txBox="1"/>
          <p:nvPr>
            <p:ph idx="1" type="subTitle"/>
          </p:nvPr>
        </p:nvSpPr>
        <p:spPr>
          <a:xfrm>
            <a:off x="1197800" y="1696500"/>
            <a:ext cx="6748500" cy="17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p18"/>
          <p:cNvGrpSpPr/>
          <p:nvPr/>
        </p:nvGrpSpPr>
        <p:grpSpPr>
          <a:xfrm>
            <a:off x="317075" y="260720"/>
            <a:ext cx="8510015" cy="4621989"/>
            <a:chOff x="317075" y="271350"/>
            <a:chExt cx="8510015" cy="4600825"/>
          </a:xfrm>
        </p:grpSpPr>
        <p:sp>
          <p:nvSpPr>
            <p:cNvPr id="566" name="Google Shape;566;p18"/>
            <p:cNvSpPr/>
            <p:nvPr/>
          </p:nvSpPr>
          <p:spPr>
            <a:xfrm>
              <a:off x="486511" y="434593"/>
              <a:ext cx="8171049" cy="4274338"/>
            </a:xfrm>
            <a:custGeom>
              <a:rect b="b" l="l" r="r" t="t"/>
              <a:pathLst>
                <a:path extrusionOk="0" h="51713" w="95242">
                  <a:moveTo>
                    <a:pt x="2620" y="1"/>
                  </a:moveTo>
                  <a:lnTo>
                    <a:pt x="1" y="2620"/>
                  </a:lnTo>
                  <a:lnTo>
                    <a:pt x="1" y="49094"/>
                  </a:lnTo>
                  <a:lnTo>
                    <a:pt x="2620" y="51713"/>
                  </a:lnTo>
                  <a:lnTo>
                    <a:pt x="92623" y="51713"/>
                  </a:lnTo>
                  <a:lnTo>
                    <a:pt x="95242" y="49094"/>
                  </a:lnTo>
                  <a:lnTo>
                    <a:pt x="95242" y="2620"/>
                  </a:lnTo>
                  <a:cubicBezTo>
                    <a:pt x="94219" y="1597"/>
                    <a:pt x="93646" y="1023"/>
                    <a:pt x="9262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85838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317075" y="271350"/>
              <a:ext cx="8510015" cy="4600825"/>
            </a:xfrm>
            <a:custGeom>
              <a:rect b="b" l="l" r="r" t="t"/>
              <a:pathLst>
                <a:path extrusionOk="0" fill="none" h="55663" w="99193">
                  <a:moveTo>
                    <a:pt x="3776" y="55662"/>
                  </a:moveTo>
                  <a:lnTo>
                    <a:pt x="0" y="51886"/>
                  </a:lnTo>
                  <a:lnTo>
                    <a:pt x="0" y="3777"/>
                  </a:lnTo>
                  <a:lnTo>
                    <a:pt x="3776" y="0"/>
                  </a:lnTo>
                  <a:lnTo>
                    <a:pt x="95415" y="0"/>
                  </a:lnTo>
                  <a:lnTo>
                    <a:pt x="99192" y="3777"/>
                  </a:lnTo>
                  <a:lnTo>
                    <a:pt x="99192" y="51886"/>
                  </a:lnTo>
                  <a:lnTo>
                    <a:pt x="95415" y="55662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971550" rotWithShape="0" algn="bl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18"/>
          <p:cNvGrpSpPr/>
          <p:nvPr/>
        </p:nvGrpSpPr>
        <p:grpSpPr>
          <a:xfrm>
            <a:off x="146790" y="1721819"/>
            <a:ext cx="8850419" cy="1699863"/>
            <a:chOff x="146790" y="1721819"/>
            <a:chExt cx="8850419" cy="1699863"/>
          </a:xfrm>
        </p:grpSpPr>
        <p:grpSp>
          <p:nvGrpSpPr>
            <p:cNvPr id="569" name="Google Shape;569;p18"/>
            <p:cNvGrpSpPr/>
            <p:nvPr/>
          </p:nvGrpSpPr>
          <p:grpSpPr>
            <a:xfrm>
              <a:off x="146790" y="1721819"/>
              <a:ext cx="254440" cy="1699863"/>
              <a:chOff x="154097" y="1721825"/>
              <a:chExt cx="254440" cy="1699863"/>
            </a:xfrm>
          </p:grpSpPr>
          <p:sp>
            <p:nvSpPr>
              <p:cNvPr id="570" name="Google Shape;570;p18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71" name="Google Shape;571;p18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72" name="Google Shape;572;p18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73" name="Google Shape;573;p18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74" name="Google Shape;574;p18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75" name="Google Shape;575;p18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76" name="Google Shape;576;p18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77" name="Google Shape;577;p18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78" name="Google Shape;578;p18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79" name="Google Shape;579;p18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80" name="Google Shape;580;p18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81" name="Google Shape;581;p18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82" name="Google Shape;582;p18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83" name="Google Shape;583;p18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84" name="Google Shape;584;p18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85" name="Google Shape;585;p18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86" name="Google Shape;586;p18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87" name="Google Shape;587;p18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88" name="Google Shape;588;p18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grpSp>
          <p:nvGrpSpPr>
            <p:cNvPr id="589" name="Google Shape;589;p18"/>
            <p:cNvGrpSpPr/>
            <p:nvPr/>
          </p:nvGrpSpPr>
          <p:grpSpPr>
            <a:xfrm flipH="1">
              <a:off x="8742770" y="1721819"/>
              <a:ext cx="254440" cy="1699863"/>
              <a:chOff x="154097" y="1721825"/>
              <a:chExt cx="254440" cy="1699863"/>
            </a:xfrm>
          </p:grpSpPr>
          <p:sp>
            <p:nvSpPr>
              <p:cNvPr id="590" name="Google Shape;590;p18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91" name="Google Shape;591;p18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92" name="Google Shape;592;p18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93" name="Google Shape;593;p18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94" name="Google Shape;594;p18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95" name="Google Shape;595;p18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96" name="Google Shape;596;p18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97" name="Google Shape;597;p18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98" name="Google Shape;598;p18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99" name="Google Shape;599;p18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00" name="Google Shape;600;p18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01" name="Google Shape;601;p18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02" name="Google Shape;602;p18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03" name="Google Shape;603;p18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04" name="Google Shape;604;p18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05" name="Google Shape;605;p18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06" name="Google Shape;606;p18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07" name="Google Shape;607;p18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08" name="Google Shape;608;p18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</p:grpSp>
      <p:sp>
        <p:nvSpPr>
          <p:cNvPr id="609" name="Google Shape;60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0" name="Google Shape;610;p18"/>
          <p:cNvSpPr txBox="1"/>
          <p:nvPr>
            <p:ph idx="1" type="subTitle"/>
          </p:nvPr>
        </p:nvSpPr>
        <p:spPr>
          <a:xfrm>
            <a:off x="796275" y="2514213"/>
            <a:ext cx="2462100" cy="41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11" name="Google Shape;611;p18"/>
          <p:cNvSpPr txBox="1"/>
          <p:nvPr>
            <p:ph idx="2" type="subTitle"/>
          </p:nvPr>
        </p:nvSpPr>
        <p:spPr>
          <a:xfrm>
            <a:off x="796275" y="2857350"/>
            <a:ext cx="24621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2" name="Google Shape;612;p18"/>
          <p:cNvSpPr txBox="1"/>
          <p:nvPr>
            <p:ph idx="3" type="subTitle"/>
          </p:nvPr>
        </p:nvSpPr>
        <p:spPr>
          <a:xfrm>
            <a:off x="3341075" y="2857350"/>
            <a:ext cx="24621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3" name="Google Shape;613;p18"/>
          <p:cNvSpPr txBox="1"/>
          <p:nvPr>
            <p:ph idx="4" type="subTitle"/>
          </p:nvPr>
        </p:nvSpPr>
        <p:spPr>
          <a:xfrm>
            <a:off x="5885904" y="2857350"/>
            <a:ext cx="24621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4" name="Google Shape;614;p18"/>
          <p:cNvSpPr txBox="1"/>
          <p:nvPr>
            <p:ph idx="5" type="subTitle"/>
          </p:nvPr>
        </p:nvSpPr>
        <p:spPr>
          <a:xfrm>
            <a:off x="3341080" y="2514213"/>
            <a:ext cx="2462100" cy="41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15" name="Google Shape;615;p18"/>
          <p:cNvSpPr txBox="1"/>
          <p:nvPr>
            <p:ph idx="6" type="subTitle"/>
          </p:nvPr>
        </p:nvSpPr>
        <p:spPr>
          <a:xfrm>
            <a:off x="5885912" y="2514213"/>
            <a:ext cx="2462100" cy="41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8" name="Google Shape;618;p19"/>
          <p:cNvGrpSpPr/>
          <p:nvPr/>
        </p:nvGrpSpPr>
        <p:grpSpPr>
          <a:xfrm>
            <a:off x="317075" y="260720"/>
            <a:ext cx="8510015" cy="4621989"/>
            <a:chOff x="317075" y="271350"/>
            <a:chExt cx="8510015" cy="4600825"/>
          </a:xfrm>
        </p:grpSpPr>
        <p:sp>
          <p:nvSpPr>
            <p:cNvPr id="619" name="Google Shape;619;p19"/>
            <p:cNvSpPr/>
            <p:nvPr/>
          </p:nvSpPr>
          <p:spPr>
            <a:xfrm>
              <a:off x="486511" y="434593"/>
              <a:ext cx="8171049" cy="4274338"/>
            </a:xfrm>
            <a:custGeom>
              <a:rect b="b" l="l" r="r" t="t"/>
              <a:pathLst>
                <a:path extrusionOk="0" h="51713" w="95242">
                  <a:moveTo>
                    <a:pt x="2620" y="1"/>
                  </a:moveTo>
                  <a:lnTo>
                    <a:pt x="1" y="2620"/>
                  </a:lnTo>
                  <a:lnTo>
                    <a:pt x="1" y="49094"/>
                  </a:lnTo>
                  <a:lnTo>
                    <a:pt x="2620" y="51713"/>
                  </a:lnTo>
                  <a:lnTo>
                    <a:pt x="92623" y="51713"/>
                  </a:lnTo>
                  <a:lnTo>
                    <a:pt x="95242" y="49094"/>
                  </a:lnTo>
                  <a:lnTo>
                    <a:pt x="95242" y="2620"/>
                  </a:lnTo>
                  <a:cubicBezTo>
                    <a:pt x="94219" y="1597"/>
                    <a:pt x="93646" y="1023"/>
                    <a:pt x="9262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85838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9"/>
            <p:cNvSpPr/>
            <p:nvPr/>
          </p:nvSpPr>
          <p:spPr>
            <a:xfrm>
              <a:off x="317075" y="271350"/>
              <a:ext cx="8510015" cy="4600825"/>
            </a:xfrm>
            <a:custGeom>
              <a:rect b="b" l="l" r="r" t="t"/>
              <a:pathLst>
                <a:path extrusionOk="0" fill="none" h="55663" w="99193">
                  <a:moveTo>
                    <a:pt x="3776" y="55662"/>
                  </a:moveTo>
                  <a:lnTo>
                    <a:pt x="0" y="51886"/>
                  </a:lnTo>
                  <a:lnTo>
                    <a:pt x="0" y="3777"/>
                  </a:lnTo>
                  <a:lnTo>
                    <a:pt x="3776" y="0"/>
                  </a:lnTo>
                  <a:lnTo>
                    <a:pt x="95415" y="0"/>
                  </a:lnTo>
                  <a:lnTo>
                    <a:pt x="99192" y="3777"/>
                  </a:lnTo>
                  <a:lnTo>
                    <a:pt x="99192" y="51886"/>
                  </a:lnTo>
                  <a:lnTo>
                    <a:pt x="95415" y="55662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971550" rotWithShape="0" algn="bl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19"/>
          <p:cNvGrpSpPr/>
          <p:nvPr/>
        </p:nvGrpSpPr>
        <p:grpSpPr>
          <a:xfrm>
            <a:off x="146790" y="1721819"/>
            <a:ext cx="8850419" cy="1699863"/>
            <a:chOff x="146790" y="1721819"/>
            <a:chExt cx="8850419" cy="1699863"/>
          </a:xfrm>
        </p:grpSpPr>
        <p:grpSp>
          <p:nvGrpSpPr>
            <p:cNvPr id="622" name="Google Shape;622;p19"/>
            <p:cNvGrpSpPr/>
            <p:nvPr/>
          </p:nvGrpSpPr>
          <p:grpSpPr>
            <a:xfrm>
              <a:off x="146790" y="1721819"/>
              <a:ext cx="254440" cy="1699863"/>
              <a:chOff x="154097" y="1721825"/>
              <a:chExt cx="254440" cy="1699863"/>
            </a:xfrm>
          </p:grpSpPr>
          <p:sp>
            <p:nvSpPr>
              <p:cNvPr id="623" name="Google Shape;623;p19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24" name="Google Shape;624;p19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25" name="Google Shape;625;p19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26" name="Google Shape;626;p19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27" name="Google Shape;627;p19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28" name="Google Shape;628;p19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29" name="Google Shape;629;p19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30" name="Google Shape;630;p19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31" name="Google Shape;631;p19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32" name="Google Shape;632;p19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33" name="Google Shape;633;p19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34" name="Google Shape;634;p19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35" name="Google Shape;635;p19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36" name="Google Shape;636;p19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37" name="Google Shape;637;p19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38" name="Google Shape;638;p19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39" name="Google Shape;639;p19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40" name="Google Shape;640;p19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41" name="Google Shape;641;p19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grpSp>
          <p:nvGrpSpPr>
            <p:cNvPr id="642" name="Google Shape;642;p19"/>
            <p:cNvGrpSpPr/>
            <p:nvPr/>
          </p:nvGrpSpPr>
          <p:grpSpPr>
            <a:xfrm flipH="1">
              <a:off x="8742770" y="1721819"/>
              <a:ext cx="254440" cy="1699863"/>
              <a:chOff x="154097" y="1721825"/>
              <a:chExt cx="254440" cy="1699863"/>
            </a:xfrm>
          </p:grpSpPr>
          <p:sp>
            <p:nvSpPr>
              <p:cNvPr id="643" name="Google Shape;643;p19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44" name="Google Shape;644;p19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45" name="Google Shape;645;p19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46" name="Google Shape;646;p19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47" name="Google Shape;647;p19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48" name="Google Shape;648;p19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49" name="Google Shape;649;p19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50" name="Google Shape;650;p19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51" name="Google Shape;651;p19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52" name="Google Shape;652;p19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53" name="Google Shape;653;p19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54" name="Google Shape;654;p19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55" name="Google Shape;655;p19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56" name="Google Shape;656;p19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57" name="Google Shape;657;p19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58" name="Google Shape;658;p19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59" name="Google Shape;659;p19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60" name="Google Shape;660;p19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61" name="Google Shape;661;p19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</p:grpSp>
      <p:sp>
        <p:nvSpPr>
          <p:cNvPr id="662" name="Google Shape;66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3" name="Google Shape;663;p19"/>
          <p:cNvSpPr txBox="1"/>
          <p:nvPr>
            <p:ph idx="1" type="subTitle"/>
          </p:nvPr>
        </p:nvSpPr>
        <p:spPr>
          <a:xfrm>
            <a:off x="1449525" y="1398167"/>
            <a:ext cx="29670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64" name="Google Shape;664;p19"/>
          <p:cNvSpPr txBox="1"/>
          <p:nvPr>
            <p:ph idx="2" type="subTitle"/>
          </p:nvPr>
        </p:nvSpPr>
        <p:spPr>
          <a:xfrm>
            <a:off x="1449525" y="1688421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5" name="Google Shape;665;p19"/>
          <p:cNvSpPr txBox="1"/>
          <p:nvPr>
            <p:ph idx="3" type="subTitle"/>
          </p:nvPr>
        </p:nvSpPr>
        <p:spPr>
          <a:xfrm>
            <a:off x="5222850" y="1688421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6" name="Google Shape;666;p19"/>
          <p:cNvSpPr txBox="1"/>
          <p:nvPr>
            <p:ph idx="4" type="subTitle"/>
          </p:nvPr>
        </p:nvSpPr>
        <p:spPr>
          <a:xfrm>
            <a:off x="1449525" y="3191446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7" name="Google Shape;667;p19"/>
          <p:cNvSpPr txBox="1"/>
          <p:nvPr>
            <p:ph idx="5" type="subTitle"/>
          </p:nvPr>
        </p:nvSpPr>
        <p:spPr>
          <a:xfrm>
            <a:off x="5222850" y="3191446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8" name="Google Shape;668;p19"/>
          <p:cNvSpPr txBox="1"/>
          <p:nvPr>
            <p:ph idx="6" type="subTitle"/>
          </p:nvPr>
        </p:nvSpPr>
        <p:spPr>
          <a:xfrm>
            <a:off x="1449525" y="2901192"/>
            <a:ext cx="29670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69" name="Google Shape;669;p19"/>
          <p:cNvSpPr txBox="1"/>
          <p:nvPr>
            <p:ph idx="7" type="subTitle"/>
          </p:nvPr>
        </p:nvSpPr>
        <p:spPr>
          <a:xfrm>
            <a:off x="5222850" y="1398167"/>
            <a:ext cx="29670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70" name="Google Shape;670;p19"/>
          <p:cNvSpPr txBox="1"/>
          <p:nvPr>
            <p:ph idx="8" type="subTitle"/>
          </p:nvPr>
        </p:nvSpPr>
        <p:spPr>
          <a:xfrm>
            <a:off x="5222850" y="2901192"/>
            <a:ext cx="29670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3" name="Google Shape;673;p20"/>
          <p:cNvGrpSpPr/>
          <p:nvPr/>
        </p:nvGrpSpPr>
        <p:grpSpPr>
          <a:xfrm>
            <a:off x="317075" y="260720"/>
            <a:ext cx="8510015" cy="4621989"/>
            <a:chOff x="317075" y="271350"/>
            <a:chExt cx="8510015" cy="4600825"/>
          </a:xfrm>
        </p:grpSpPr>
        <p:sp>
          <p:nvSpPr>
            <p:cNvPr id="674" name="Google Shape;674;p20"/>
            <p:cNvSpPr/>
            <p:nvPr/>
          </p:nvSpPr>
          <p:spPr>
            <a:xfrm>
              <a:off x="486511" y="434593"/>
              <a:ext cx="8171049" cy="4274338"/>
            </a:xfrm>
            <a:custGeom>
              <a:rect b="b" l="l" r="r" t="t"/>
              <a:pathLst>
                <a:path extrusionOk="0" h="51713" w="95242">
                  <a:moveTo>
                    <a:pt x="2620" y="1"/>
                  </a:moveTo>
                  <a:lnTo>
                    <a:pt x="1" y="2620"/>
                  </a:lnTo>
                  <a:lnTo>
                    <a:pt x="1" y="49094"/>
                  </a:lnTo>
                  <a:lnTo>
                    <a:pt x="2620" y="51713"/>
                  </a:lnTo>
                  <a:lnTo>
                    <a:pt x="92623" y="51713"/>
                  </a:lnTo>
                  <a:lnTo>
                    <a:pt x="95242" y="49094"/>
                  </a:lnTo>
                  <a:lnTo>
                    <a:pt x="95242" y="2620"/>
                  </a:lnTo>
                  <a:cubicBezTo>
                    <a:pt x="94219" y="1597"/>
                    <a:pt x="93646" y="1023"/>
                    <a:pt x="9262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85838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317075" y="271350"/>
              <a:ext cx="8510015" cy="4600825"/>
            </a:xfrm>
            <a:custGeom>
              <a:rect b="b" l="l" r="r" t="t"/>
              <a:pathLst>
                <a:path extrusionOk="0" fill="none" h="55663" w="99193">
                  <a:moveTo>
                    <a:pt x="3776" y="55662"/>
                  </a:moveTo>
                  <a:lnTo>
                    <a:pt x="0" y="51886"/>
                  </a:lnTo>
                  <a:lnTo>
                    <a:pt x="0" y="3777"/>
                  </a:lnTo>
                  <a:lnTo>
                    <a:pt x="3776" y="0"/>
                  </a:lnTo>
                  <a:lnTo>
                    <a:pt x="95415" y="0"/>
                  </a:lnTo>
                  <a:lnTo>
                    <a:pt x="99192" y="3777"/>
                  </a:lnTo>
                  <a:lnTo>
                    <a:pt x="99192" y="51886"/>
                  </a:lnTo>
                  <a:lnTo>
                    <a:pt x="95415" y="55662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971550" rotWithShape="0" algn="bl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20"/>
          <p:cNvGrpSpPr/>
          <p:nvPr/>
        </p:nvGrpSpPr>
        <p:grpSpPr>
          <a:xfrm>
            <a:off x="146790" y="1721819"/>
            <a:ext cx="8850419" cy="1699863"/>
            <a:chOff x="146790" y="1721819"/>
            <a:chExt cx="8850419" cy="1699863"/>
          </a:xfrm>
        </p:grpSpPr>
        <p:grpSp>
          <p:nvGrpSpPr>
            <p:cNvPr id="677" name="Google Shape;677;p20"/>
            <p:cNvGrpSpPr/>
            <p:nvPr/>
          </p:nvGrpSpPr>
          <p:grpSpPr>
            <a:xfrm>
              <a:off x="146790" y="1721819"/>
              <a:ext cx="254440" cy="1699863"/>
              <a:chOff x="154097" y="1721825"/>
              <a:chExt cx="254440" cy="1699863"/>
            </a:xfrm>
          </p:grpSpPr>
          <p:sp>
            <p:nvSpPr>
              <p:cNvPr id="678" name="Google Shape;678;p20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79" name="Google Shape;679;p20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80" name="Google Shape;680;p20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81" name="Google Shape;681;p20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82" name="Google Shape;682;p20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83" name="Google Shape;683;p20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84" name="Google Shape;684;p20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85" name="Google Shape;685;p20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86" name="Google Shape;686;p20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87" name="Google Shape;687;p20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88" name="Google Shape;688;p20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89" name="Google Shape;689;p20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90" name="Google Shape;690;p20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91" name="Google Shape;691;p20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92" name="Google Shape;692;p20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93" name="Google Shape;693;p20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94" name="Google Shape;694;p20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95" name="Google Shape;695;p20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96" name="Google Shape;696;p20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grpSp>
          <p:nvGrpSpPr>
            <p:cNvPr id="697" name="Google Shape;697;p20"/>
            <p:cNvGrpSpPr/>
            <p:nvPr/>
          </p:nvGrpSpPr>
          <p:grpSpPr>
            <a:xfrm flipH="1">
              <a:off x="8742770" y="1721819"/>
              <a:ext cx="254440" cy="1699863"/>
              <a:chOff x="154097" y="1721825"/>
              <a:chExt cx="254440" cy="1699863"/>
            </a:xfrm>
          </p:grpSpPr>
          <p:sp>
            <p:nvSpPr>
              <p:cNvPr id="698" name="Google Shape;698;p20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99" name="Google Shape;699;p20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00" name="Google Shape;700;p20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01" name="Google Shape;701;p20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02" name="Google Shape;702;p20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03" name="Google Shape;703;p20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04" name="Google Shape;704;p20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05" name="Google Shape;705;p20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06" name="Google Shape;706;p20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07" name="Google Shape;707;p20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08" name="Google Shape;708;p20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09" name="Google Shape;709;p20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10" name="Google Shape;710;p20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11" name="Google Shape;711;p20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12" name="Google Shape;712;p20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13" name="Google Shape;713;p20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14" name="Google Shape;714;p20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15" name="Google Shape;715;p20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16" name="Google Shape;716;p20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</p:grpSp>
      <p:sp>
        <p:nvSpPr>
          <p:cNvPr id="717" name="Google Shape;71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8" name="Google Shape;718;p20"/>
          <p:cNvSpPr txBox="1"/>
          <p:nvPr>
            <p:ph idx="1" type="subTitle"/>
          </p:nvPr>
        </p:nvSpPr>
        <p:spPr>
          <a:xfrm>
            <a:off x="1218589" y="1860788"/>
            <a:ext cx="2048100" cy="59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9" name="Google Shape;719;p20"/>
          <p:cNvSpPr txBox="1"/>
          <p:nvPr>
            <p:ph idx="2" type="subTitle"/>
          </p:nvPr>
        </p:nvSpPr>
        <p:spPr>
          <a:xfrm>
            <a:off x="3775390" y="1860788"/>
            <a:ext cx="2048100" cy="59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0" name="Google Shape;720;p20"/>
          <p:cNvSpPr txBox="1"/>
          <p:nvPr>
            <p:ph idx="3" type="subTitle"/>
          </p:nvPr>
        </p:nvSpPr>
        <p:spPr>
          <a:xfrm>
            <a:off x="1220689" y="3554854"/>
            <a:ext cx="2043900" cy="59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1" name="Google Shape;721;p20"/>
          <p:cNvSpPr txBox="1"/>
          <p:nvPr>
            <p:ph idx="4" type="subTitle"/>
          </p:nvPr>
        </p:nvSpPr>
        <p:spPr>
          <a:xfrm>
            <a:off x="6334311" y="1860788"/>
            <a:ext cx="2048400" cy="591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2" name="Google Shape;722;p20"/>
          <p:cNvSpPr txBox="1"/>
          <p:nvPr>
            <p:ph idx="5" type="subTitle"/>
          </p:nvPr>
        </p:nvSpPr>
        <p:spPr>
          <a:xfrm>
            <a:off x="3776450" y="3554854"/>
            <a:ext cx="2048100" cy="59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3" name="Google Shape;723;p20"/>
          <p:cNvSpPr txBox="1"/>
          <p:nvPr>
            <p:ph idx="6" type="subTitle"/>
          </p:nvPr>
        </p:nvSpPr>
        <p:spPr>
          <a:xfrm>
            <a:off x="6336411" y="3554854"/>
            <a:ext cx="2044200" cy="59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4" name="Google Shape;724;p20"/>
          <p:cNvSpPr txBox="1"/>
          <p:nvPr>
            <p:ph idx="7" type="subTitle"/>
          </p:nvPr>
        </p:nvSpPr>
        <p:spPr>
          <a:xfrm>
            <a:off x="1218589" y="1317163"/>
            <a:ext cx="2048100" cy="630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Mono Medium"/>
                <a:ea typeface="Chivo Mono Medium"/>
                <a:cs typeface="Chivo Mono Medium"/>
                <a:sym typeface="Chivo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5" name="Google Shape;725;p20"/>
          <p:cNvSpPr txBox="1"/>
          <p:nvPr>
            <p:ph idx="8" type="subTitle"/>
          </p:nvPr>
        </p:nvSpPr>
        <p:spPr>
          <a:xfrm>
            <a:off x="3775390" y="1317163"/>
            <a:ext cx="2048100" cy="630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Mono Medium"/>
                <a:ea typeface="Chivo Mono Medium"/>
                <a:cs typeface="Chivo Mono Medium"/>
                <a:sym typeface="Chivo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6" name="Google Shape;726;p20"/>
          <p:cNvSpPr txBox="1"/>
          <p:nvPr>
            <p:ph idx="9" type="subTitle"/>
          </p:nvPr>
        </p:nvSpPr>
        <p:spPr>
          <a:xfrm>
            <a:off x="1220689" y="3015504"/>
            <a:ext cx="2043900" cy="630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Mono Medium"/>
                <a:ea typeface="Chivo Mono Medium"/>
                <a:cs typeface="Chivo Mono Medium"/>
                <a:sym typeface="Chivo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7" name="Google Shape;727;p20"/>
          <p:cNvSpPr txBox="1"/>
          <p:nvPr>
            <p:ph idx="13" type="subTitle"/>
          </p:nvPr>
        </p:nvSpPr>
        <p:spPr>
          <a:xfrm>
            <a:off x="6334311" y="1317163"/>
            <a:ext cx="2048400" cy="630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Mono Medium"/>
                <a:ea typeface="Chivo Mono Medium"/>
                <a:cs typeface="Chivo Mono Medium"/>
                <a:sym typeface="Chivo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8" name="Google Shape;728;p20"/>
          <p:cNvSpPr txBox="1"/>
          <p:nvPr>
            <p:ph idx="14" type="subTitle"/>
          </p:nvPr>
        </p:nvSpPr>
        <p:spPr>
          <a:xfrm>
            <a:off x="3775390" y="3015504"/>
            <a:ext cx="2048100" cy="630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Mono Medium"/>
                <a:ea typeface="Chivo Mono Medium"/>
                <a:cs typeface="Chivo Mono Medium"/>
                <a:sym typeface="Chivo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9" name="Google Shape;729;p20"/>
          <p:cNvSpPr txBox="1"/>
          <p:nvPr>
            <p:ph idx="15" type="subTitle"/>
          </p:nvPr>
        </p:nvSpPr>
        <p:spPr>
          <a:xfrm>
            <a:off x="6334311" y="3015504"/>
            <a:ext cx="2048400" cy="630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Chivo Mono Medium"/>
                <a:ea typeface="Chivo Mono Medium"/>
                <a:cs typeface="Chivo Mono Medium"/>
                <a:sym typeface="Chivo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2952300" y="2444213"/>
            <a:ext cx="3239400" cy="9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4027225" y="1753711"/>
            <a:ext cx="1089900" cy="789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21"/>
          <p:cNvSpPr txBox="1"/>
          <p:nvPr>
            <p:ph hasCustomPrompt="1" type="title"/>
          </p:nvPr>
        </p:nvSpPr>
        <p:spPr>
          <a:xfrm>
            <a:off x="1069363" y="1306163"/>
            <a:ext cx="3455400" cy="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33" name="Google Shape;733;p21"/>
          <p:cNvSpPr txBox="1"/>
          <p:nvPr>
            <p:ph idx="1" type="subTitle"/>
          </p:nvPr>
        </p:nvSpPr>
        <p:spPr>
          <a:xfrm>
            <a:off x="1069363" y="2003479"/>
            <a:ext cx="34554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4" name="Google Shape;734;p21"/>
          <p:cNvSpPr txBox="1"/>
          <p:nvPr>
            <p:ph hasCustomPrompt="1" idx="2" type="title"/>
          </p:nvPr>
        </p:nvSpPr>
        <p:spPr>
          <a:xfrm>
            <a:off x="4619237" y="1306163"/>
            <a:ext cx="3455400" cy="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35" name="Google Shape;735;p21"/>
          <p:cNvSpPr txBox="1"/>
          <p:nvPr>
            <p:ph idx="3" type="subTitle"/>
          </p:nvPr>
        </p:nvSpPr>
        <p:spPr>
          <a:xfrm>
            <a:off x="4619237" y="2003479"/>
            <a:ext cx="34554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6" name="Google Shape;736;p21"/>
          <p:cNvSpPr txBox="1"/>
          <p:nvPr>
            <p:ph hasCustomPrompt="1" idx="4" type="title"/>
          </p:nvPr>
        </p:nvSpPr>
        <p:spPr>
          <a:xfrm>
            <a:off x="1428900" y="2783338"/>
            <a:ext cx="6286200" cy="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37" name="Google Shape;737;p21"/>
          <p:cNvSpPr txBox="1"/>
          <p:nvPr>
            <p:ph idx="5" type="subTitle"/>
          </p:nvPr>
        </p:nvSpPr>
        <p:spPr>
          <a:xfrm>
            <a:off x="1428900" y="3480654"/>
            <a:ext cx="62862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0" name="Google Shape;740;p22"/>
          <p:cNvGrpSpPr/>
          <p:nvPr/>
        </p:nvGrpSpPr>
        <p:grpSpPr>
          <a:xfrm>
            <a:off x="1070073" y="826861"/>
            <a:ext cx="7010801" cy="3489778"/>
            <a:chOff x="802750" y="822300"/>
            <a:chExt cx="7538495" cy="3497823"/>
          </a:xfrm>
        </p:grpSpPr>
        <p:sp>
          <p:nvSpPr>
            <p:cNvPr id="741" name="Google Shape;741;p22"/>
            <p:cNvSpPr/>
            <p:nvPr/>
          </p:nvSpPr>
          <p:spPr>
            <a:xfrm>
              <a:off x="802750" y="822300"/>
              <a:ext cx="7538495" cy="3497823"/>
            </a:xfrm>
            <a:custGeom>
              <a:rect b="b" l="l" r="r" t="t"/>
              <a:pathLst>
                <a:path extrusionOk="0" fill="none" h="48532" w="104596">
                  <a:moveTo>
                    <a:pt x="3753" y="48531"/>
                  </a:moveTo>
                  <a:lnTo>
                    <a:pt x="0" y="44779"/>
                  </a:lnTo>
                  <a:lnTo>
                    <a:pt x="0" y="3754"/>
                  </a:lnTo>
                  <a:lnTo>
                    <a:pt x="3753" y="0"/>
                  </a:lnTo>
                  <a:lnTo>
                    <a:pt x="100844" y="0"/>
                  </a:lnTo>
                  <a:lnTo>
                    <a:pt x="104596" y="3754"/>
                  </a:lnTo>
                  <a:lnTo>
                    <a:pt x="104596" y="44779"/>
                  </a:lnTo>
                  <a:lnTo>
                    <a:pt x="100844" y="4853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40005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2"/>
            <p:cNvSpPr/>
            <p:nvPr/>
          </p:nvSpPr>
          <p:spPr>
            <a:xfrm>
              <a:off x="994713" y="977773"/>
              <a:ext cx="7154568" cy="3186786"/>
            </a:xfrm>
            <a:custGeom>
              <a:rect b="b" l="l" r="r" t="t"/>
              <a:pathLst>
                <a:path extrusionOk="0" h="44661" w="100726">
                  <a:moveTo>
                    <a:pt x="2620" y="0"/>
                  </a:moveTo>
                  <a:lnTo>
                    <a:pt x="0" y="2619"/>
                  </a:lnTo>
                  <a:lnTo>
                    <a:pt x="0" y="42042"/>
                  </a:lnTo>
                  <a:lnTo>
                    <a:pt x="2620" y="44661"/>
                  </a:lnTo>
                  <a:lnTo>
                    <a:pt x="98107" y="44661"/>
                  </a:lnTo>
                  <a:lnTo>
                    <a:pt x="100726" y="42042"/>
                  </a:lnTo>
                  <a:lnTo>
                    <a:pt x="100726" y="2619"/>
                  </a:lnTo>
                  <a:cubicBezTo>
                    <a:pt x="99702" y="1598"/>
                    <a:pt x="99130" y="1024"/>
                    <a:pt x="9810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71550" rotWithShape="0" algn="bl">
                <a:schemeClr val="accent1">
                  <a:alpha val="6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3" name="Google Shape;743;p22"/>
          <p:cNvSpPr txBox="1"/>
          <p:nvPr>
            <p:ph type="ctrTitle"/>
          </p:nvPr>
        </p:nvSpPr>
        <p:spPr>
          <a:xfrm>
            <a:off x="1637250" y="1716050"/>
            <a:ext cx="2775300" cy="91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44" name="Google Shape;744;p22"/>
          <p:cNvSpPr txBox="1"/>
          <p:nvPr>
            <p:ph idx="1" type="subTitle"/>
          </p:nvPr>
        </p:nvSpPr>
        <p:spPr>
          <a:xfrm>
            <a:off x="1637313" y="2532579"/>
            <a:ext cx="27753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5" name="Google Shape;745;p22"/>
          <p:cNvSpPr txBox="1"/>
          <p:nvPr/>
        </p:nvSpPr>
        <p:spPr>
          <a:xfrm>
            <a:off x="4609386" y="2431050"/>
            <a:ext cx="29043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</a:t>
            </a:r>
            <a:r>
              <a:rPr lang="en"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and includes icons by </a:t>
            </a:r>
            <a:r>
              <a:rPr b="1" lang="en" sz="10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</a:t>
            </a:r>
            <a:r>
              <a:rPr lang="en"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and infographics &amp; images by </a:t>
            </a:r>
            <a:r>
              <a:rPr b="1" lang="en" sz="10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8" name="Google Shape;748;p23"/>
          <p:cNvGrpSpPr/>
          <p:nvPr/>
        </p:nvGrpSpPr>
        <p:grpSpPr>
          <a:xfrm>
            <a:off x="1070073" y="826861"/>
            <a:ext cx="7010801" cy="3489778"/>
            <a:chOff x="802750" y="822300"/>
            <a:chExt cx="7538495" cy="3497823"/>
          </a:xfrm>
        </p:grpSpPr>
        <p:sp>
          <p:nvSpPr>
            <p:cNvPr id="749" name="Google Shape;749;p23"/>
            <p:cNvSpPr/>
            <p:nvPr/>
          </p:nvSpPr>
          <p:spPr>
            <a:xfrm>
              <a:off x="802750" y="822300"/>
              <a:ext cx="7538495" cy="3497823"/>
            </a:xfrm>
            <a:custGeom>
              <a:rect b="b" l="l" r="r" t="t"/>
              <a:pathLst>
                <a:path extrusionOk="0" fill="none" h="48532" w="104596">
                  <a:moveTo>
                    <a:pt x="3753" y="48531"/>
                  </a:moveTo>
                  <a:lnTo>
                    <a:pt x="0" y="44779"/>
                  </a:lnTo>
                  <a:lnTo>
                    <a:pt x="0" y="3754"/>
                  </a:lnTo>
                  <a:lnTo>
                    <a:pt x="3753" y="0"/>
                  </a:lnTo>
                  <a:lnTo>
                    <a:pt x="100844" y="0"/>
                  </a:lnTo>
                  <a:lnTo>
                    <a:pt x="104596" y="3754"/>
                  </a:lnTo>
                  <a:lnTo>
                    <a:pt x="104596" y="44779"/>
                  </a:lnTo>
                  <a:lnTo>
                    <a:pt x="100844" y="4853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40005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3"/>
            <p:cNvSpPr/>
            <p:nvPr/>
          </p:nvSpPr>
          <p:spPr>
            <a:xfrm>
              <a:off x="994713" y="977773"/>
              <a:ext cx="7154568" cy="3186786"/>
            </a:xfrm>
            <a:custGeom>
              <a:rect b="b" l="l" r="r" t="t"/>
              <a:pathLst>
                <a:path extrusionOk="0" h="44661" w="100726">
                  <a:moveTo>
                    <a:pt x="2620" y="0"/>
                  </a:moveTo>
                  <a:lnTo>
                    <a:pt x="0" y="2619"/>
                  </a:lnTo>
                  <a:lnTo>
                    <a:pt x="0" y="42042"/>
                  </a:lnTo>
                  <a:lnTo>
                    <a:pt x="2620" y="44661"/>
                  </a:lnTo>
                  <a:lnTo>
                    <a:pt x="98107" y="44661"/>
                  </a:lnTo>
                  <a:lnTo>
                    <a:pt x="100726" y="42042"/>
                  </a:lnTo>
                  <a:lnTo>
                    <a:pt x="100726" y="2619"/>
                  </a:lnTo>
                  <a:cubicBezTo>
                    <a:pt x="99702" y="1598"/>
                    <a:pt x="99130" y="1024"/>
                    <a:pt x="9810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71550" rotWithShape="0" algn="bl">
                <a:schemeClr val="accent1">
                  <a:alpha val="6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23"/>
          <p:cNvGrpSpPr/>
          <p:nvPr/>
        </p:nvGrpSpPr>
        <p:grpSpPr>
          <a:xfrm>
            <a:off x="7830693" y="1721813"/>
            <a:ext cx="401865" cy="1699875"/>
            <a:chOff x="8117560" y="1683750"/>
            <a:chExt cx="401865" cy="1699875"/>
          </a:xfrm>
        </p:grpSpPr>
        <p:sp>
          <p:nvSpPr>
            <p:cNvPr id="752" name="Google Shape;752;p23"/>
            <p:cNvSpPr/>
            <p:nvPr/>
          </p:nvSpPr>
          <p:spPr>
            <a:xfrm>
              <a:off x="8117560" y="168375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8117560" y="178037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8117560" y="187699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8117560" y="197361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8117560" y="2070238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8117560" y="216686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58" name="Google Shape;758;p23"/>
            <p:cNvSpPr/>
            <p:nvPr/>
          </p:nvSpPr>
          <p:spPr>
            <a:xfrm>
              <a:off x="8117560" y="226348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59" name="Google Shape;759;p23"/>
            <p:cNvSpPr/>
            <p:nvPr/>
          </p:nvSpPr>
          <p:spPr>
            <a:xfrm>
              <a:off x="8117560" y="236010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8117560" y="245672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8117560" y="255334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62" name="Google Shape;762;p23"/>
            <p:cNvSpPr/>
            <p:nvPr/>
          </p:nvSpPr>
          <p:spPr>
            <a:xfrm>
              <a:off x="8117560" y="264997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63" name="Google Shape;763;p23"/>
            <p:cNvSpPr/>
            <p:nvPr/>
          </p:nvSpPr>
          <p:spPr>
            <a:xfrm>
              <a:off x="8117560" y="274659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8117560" y="284321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8117560" y="2939837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8117560" y="303645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67" name="Google Shape;767;p23"/>
            <p:cNvSpPr/>
            <p:nvPr/>
          </p:nvSpPr>
          <p:spPr>
            <a:xfrm>
              <a:off x="8117560" y="313308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68" name="Google Shape;768;p23"/>
            <p:cNvSpPr/>
            <p:nvPr/>
          </p:nvSpPr>
          <p:spPr>
            <a:xfrm>
              <a:off x="8117560" y="322970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8117560" y="332632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70" name="Google Shape;770;p23"/>
            <p:cNvSpPr/>
            <p:nvPr/>
          </p:nvSpPr>
          <p:spPr>
            <a:xfrm rot="5400000">
              <a:off x="7641325" y="2505525"/>
              <a:ext cx="16998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771" name="Google Shape;771;p23"/>
          <p:cNvGrpSpPr/>
          <p:nvPr/>
        </p:nvGrpSpPr>
        <p:grpSpPr>
          <a:xfrm flipH="1">
            <a:off x="911442" y="1721813"/>
            <a:ext cx="401865" cy="1699875"/>
            <a:chOff x="8117560" y="1683750"/>
            <a:chExt cx="401865" cy="1699875"/>
          </a:xfrm>
        </p:grpSpPr>
        <p:sp>
          <p:nvSpPr>
            <p:cNvPr id="772" name="Google Shape;772;p23"/>
            <p:cNvSpPr/>
            <p:nvPr/>
          </p:nvSpPr>
          <p:spPr>
            <a:xfrm>
              <a:off x="8117560" y="168375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73" name="Google Shape;773;p23"/>
            <p:cNvSpPr/>
            <p:nvPr/>
          </p:nvSpPr>
          <p:spPr>
            <a:xfrm>
              <a:off x="8117560" y="178037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8117560" y="187699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75" name="Google Shape;775;p23"/>
            <p:cNvSpPr/>
            <p:nvPr/>
          </p:nvSpPr>
          <p:spPr>
            <a:xfrm>
              <a:off x="8117560" y="197361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76" name="Google Shape;776;p23"/>
            <p:cNvSpPr/>
            <p:nvPr/>
          </p:nvSpPr>
          <p:spPr>
            <a:xfrm>
              <a:off x="8117560" y="2070238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77" name="Google Shape;777;p23"/>
            <p:cNvSpPr/>
            <p:nvPr/>
          </p:nvSpPr>
          <p:spPr>
            <a:xfrm>
              <a:off x="8117560" y="216686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78" name="Google Shape;778;p23"/>
            <p:cNvSpPr/>
            <p:nvPr/>
          </p:nvSpPr>
          <p:spPr>
            <a:xfrm>
              <a:off x="8117560" y="226348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79" name="Google Shape;779;p23"/>
            <p:cNvSpPr/>
            <p:nvPr/>
          </p:nvSpPr>
          <p:spPr>
            <a:xfrm>
              <a:off x="8117560" y="236010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80" name="Google Shape;780;p23"/>
            <p:cNvSpPr/>
            <p:nvPr/>
          </p:nvSpPr>
          <p:spPr>
            <a:xfrm>
              <a:off x="8117560" y="245672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81" name="Google Shape;781;p23"/>
            <p:cNvSpPr/>
            <p:nvPr/>
          </p:nvSpPr>
          <p:spPr>
            <a:xfrm>
              <a:off x="8117560" y="255334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82" name="Google Shape;782;p23"/>
            <p:cNvSpPr/>
            <p:nvPr/>
          </p:nvSpPr>
          <p:spPr>
            <a:xfrm>
              <a:off x="8117560" y="264997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83" name="Google Shape;783;p23"/>
            <p:cNvSpPr/>
            <p:nvPr/>
          </p:nvSpPr>
          <p:spPr>
            <a:xfrm>
              <a:off x="8117560" y="274659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84" name="Google Shape;784;p23"/>
            <p:cNvSpPr/>
            <p:nvPr/>
          </p:nvSpPr>
          <p:spPr>
            <a:xfrm>
              <a:off x="8117560" y="284321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85" name="Google Shape;785;p23"/>
            <p:cNvSpPr/>
            <p:nvPr/>
          </p:nvSpPr>
          <p:spPr>
            <a:xfrm>
              <a:off x="8117560" y="2939837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86" name="Google Shape;786;p23"/>
            <p:cNvSpPr/>
            <p:nvPr/>
          </p:nvSpPr>
          <p:spPr>
            <a:xfrm>
              <a:off x="8117560" y="303645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87" name="Google Shape;787;p23"/>
            <p:cNvSpPr/>
            <p:nvPr/>
          </p:nvSpPr>
          <p:spPr>
            <a:xfrm>
              <a:off x="8117560" y="313308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88" name="Google Shape;788;p23"/>
            <p:cNvSpPr/>
            <p:nvPr/>
          </p:nvSpPr>
          <p:spPr>
            <a:xfrm>
              <a:off x="8117560" y="322970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89" name="Google Shape;789;p23"/>
            <p:cNvSpPr/>
            <p:nvPr/>
          </p:nvSpPr>
          <p:spPr>
            <a:xfrm>
              <a:off x="8117560" y="332632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90" name="Google Shape;790;p23"/>
            <p:cNvSpPr/>
            <p:nvPr/>
          </p:nvSpPr>
          <p:spPr>
            <a:xfrm rot="5400000">
              <a:off x="7641325" y="2505525"/>
              <a:ext cx="16998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3" name="Google Shape;793;p24"/>
          <p:cNvGrpSpPr/>
          <p:nvPr/>
        </p:nvGrpSpPr>
        <p:grpSpPr>
          <a:xfrm>
            <a:off x="317075" y="260720"/>
            <a:ext cx="8510015" cy="4621989"/>
            <a:chOff x="317075" y="271350"/>
            <a:chExt cx="8510015" cy="4600825"/>
          </a:xfrm>
        </p:grpSpPr>
        <p:sp>
          <p:nvSpPr>
            <p:cNvPr id="794" name="Google Shape;794;p24"/>
            <p:cNvSpPr/>
            <p:nvPr/>
          </p:nvSpPr>
          <p:spPr>
            <a:xfrm>
              <a:off x="486511" y="434593"/>
              <a:ext cx="8171049" cy="4274338"/>
            </a:xfrm>
            <a:custGeom>
              <a:rect b="b" l="l" r="r" t="t"/>
              <a:pathLst>
                <a:path extrusionOk="0" h="51713" w="95242">
                  <a:moveTo>
                    <a:pt x="2620" y="1"/>
                  </a:moveTo>
                  <a:lnTo>
                    <a:pt x="1" y="2620"/>
                  </a:lnTo>
                  <a:lnTo>
                    <a:pt x="1" y="49094"/>
                  </a:lnTo>
                  <a:lnTo>
                    <a:pt x="2620" y="51713"/>
                  </a:lnTo>
                  <a:lnTo>
                    <a:pt x="92623" y="51713"/>
                  </a:lnTo>
                  <a:lnTo>
                    <a:pt x="95242" y="49094"/>
                  </a:lnTo>
                  <a:lnTo>
                    <a:pt x="95242" y="2620"/>
                  </a:lnTo>
                  <a:cubicBezTo>
                    <a:pt x="94219" y="1597"/>
                    <a:pt x="93646" y="1023"/>
                    <a:pt x="9262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85838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317075" y="271350"/>
              <a:ext cx="8510015" cy="4600825"/>
            </a:xfrm>
            <a:custGeom>
              <a:rect b="b" l="l" r="r" t="t"/>
              <a:pathLst>
                <a:path extrusionOk="0" fill="none" h="55663" w="99193">
                  <a:moveTo>
                    <a:pt x="3776" y="55662"/>
                  </a:moveTo>
                  <a:lnTo>
                    <a:pt x="0" y="51886"/>
                  </a:lnTo>
                  <a:lnTo>
                    <a:pt x="0" y="3777"/>
                  </a:lnTo>
                  <a:lnTo>
                    <a:pt x="3776" y="0"/>
                  </a:lnTo>
                  <a:lnTo>
                    <a:pt x="95415" y="0"/>
                  </a:lnTo>
                  <a:lnTo>
                    <a:pt x="99192" y="3777"/>
                  </a:lnTo>
                  <a:lnTo>
                    <a:pt x="99192" y="51886"/>
                  </a:lnTo>
                  <a:lnTo>
                    <a:pt x="95415" y="55662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971550" rotWithShape="0" algn="bl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" name="Google Shape;796;p24"/>
          <p:cNvGrpSpPr/>
          <p:nvPr/>
        </p:nvGrpSpPr>
        <p:grpSpPr>
          <a:xfrm>
            <a:off x="146790" y="1721819"/>
            <a:ext cx="8850419" cy="1699863"/>
            <a:chOff x="146790" y="1721819"/>
            <a:chExt cx="8850419" cy="1699863"/>
          </a:xfrm>
        </p:grpSpPr>
        <p:grpSp>
          <p:nvGrpSpPr>
            <p:cNvPr id="797" name="Google Shape;797;p24"/>
            <p:cNvGrpSpPr/>
            <p:nvPr/>
          </p:nvGrpSpPr>
          <p:grpSpPr>
            <a:xfrm>
              <a:off x="146790" y="1721819"/>
              <a:ext cx="254440" cy="1699863"/>
              <a:chOff x="154097" y="1721825"/>
              <a:chExt cx="254440" cy="1699863"/>
            </a:xfrm>
          </p:grpSpPr>
          <p:sp>
            <p:nvSpPr>
              <p:cNvPr id="798" name="Google Shape;798;p24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99" name="Google Shape;799;p24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00" name="Google Shape;800;p24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01" name="Google Shape;801;p24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02" name="Google Shape;802;p24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03" name="Google Shape;803;p24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04" name="Google Shape;804;p24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05" name="Google Shape;805;p24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06" name="Google Shape;806;p24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07" name="Google Shape;807;p24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08" name="Google Shape;808;p24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09" name="Google Shape;809;p24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10" name="Google Shape;810;p24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11" name="Google Shape;811;p24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12" name="Google Shape;812;p24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13" name="Google Shape;813;p24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14" name="Google Shape;814;p24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15" name="Google Shape;815;p24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16" name="Google Shape;816;p24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grpSp>
          <p:nvGrpSpPr>
            <p:cNvPr id="817" name="Google Shape;817;p24"/>
            <p:cNvGrpSpPr/>
            <p:nvPr/>
          </p:nvGrpSpPr>
          <p:grpSpPr>
            <a:xfrm flipH="1">
              <a:off x="8742770" y="1721819"/>
              <a:ext cx="254440" cy="1699863"/>
              <a:chOff x="154097" y="1721825"/>
              <a:chExt cx="254440" cy="1699863"/>
            </a:xfrm>
          </p:grpSpPr>
          <p:sp>
            <p:nvSpPr>
              <p:cNvPr id="818" name="Google Shape;818;p24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19" name="Google Shape;819;p24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20" name="Google Shape;820;p24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21" name="Google Shape;821;p24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22" name="Google Shape;822;p24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23" name="Google Shape;823;p24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24" name="Google Shape;824;p24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25" name="Google Shape;825;p24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26" name="Google Shape;826;p24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27" name="Google Shape;827;p24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28" name="Google Shape;828;p24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29" name="Google Shape;829;p24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30" name="Google Shape;830;p24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31" name="Google Shape;831;p24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32" name="Google Shape;832;p24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33" name="Google Shape;833;p24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34" name="Google Shape;834;p24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35" name="Google Shape;835;p24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36" name="Google Shape;836;p24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7"/>
          <p:cNvSpPr txBox="1"/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4"/>
          <p:cNvGrpSpPr/>
          <p:nvPr/>
        </p:nvGrpSpPr>
        <p:grpSpPr>
          <a:xfrm>
            <a:off x="317075" y="260720"/>
            <a:ext cx="8510015" cy="4621989"/>
            <a:chOff x="317075" y="271350"/>
            <a:chExt cx="8510015" cy="4600825"/>
          </a:xfrm>
        </p:grpSpPr>
        <p:sp>
          <p:nvSpPr>
            <p:cNvPr id="19" name="Google Shape;19;p4"/>
            <p:cNvSpPr/>
            <p:nvPr/>
          </p:nvSpPr>
          <p:spPr>
            <a:xfrm>
              <a:off x="486511" y="434593"/>
              <a:ext cx="8171049" cy="4274338"/>
            </a:xfrm>
            <a:custGeom>
              <a:rect b="b" l="l" r="r" t="t"/>
              <a:pathLst>
                <a:path extrusionOk="0" h="51713" w="95242">
                  <a:moveTo>
                    <a:pt x="2620" y="1"/>
                  </a:moveTo>
                  <a:lnTo>
                    <a:pt x="1" y="2620"/>
                  </a:lnTo>
                  <a:lnTo>
                    <a:pt x="1" y="49094"/>
                  </a:lnTo>
                  <a:lnTo>
                    <a:pt x="2620" y="51713"/>
                  </a:lnTo>
                  <a:lnTo>
                    <a:pt x="92623" y="51713"/>
                  </a:lnTo>
                  <a:lnTo>
                    <a:pt x="95242" y="49094"/>
                  </a:lnTo>
                  <a:lnTo>
                    <a:pt x="95242" y="2620"/>
                  </a:lnTo>
                  <a:cubicBezTo>
                    <a:pt x="94219" y="1597"/>
                    <a:pt x="93646" y="1023"/>
                    <a:pt x="9262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85838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317075" y="271350"/>
              <a:ext cx="8510015" cy="4600825"/>
            </a:xfrm>
            <a:custGeom>
              <a:rect b="b" l="l" r="r" t="t"/>
              <a:pathLst>
                <a:path extrusionOk="0" fill="none" h="55663" w="99193">
                  <a:moveTo>
                    <a:pt x="3776" y="55662"/>
                  </a:moveTo>
                  <a:lnTo>
                    <a:pt x="0" y="51886"/>
                  </a:lnTo>
                  <a:lnTo>
                    <a:pt x="0" y="3777"/>
                  </a:lnTo>
                  <a:lnTo>
                    <a:pt x="3776" y="0"/>
                  </a:lnTo>
                  <a:lnTo>
                    <a:pt x="95415" y="0"/>
                  </a:lnTo>
                  <a:lnTo>
                    <a:pt x="99192" y="3777"/>
                  </a:lnTo>
                  <a:lnTo>
                    <a:pt x="99192" y="51886"/>
                  </a:lnTo>
                  <a:lnTo>
                    <a:pt x="95415" y="55662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971550" rotWithShape="0" algn="bl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152475"/>
            <a:ext cx="77040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23" name="Google Shape;23;p4"/>
          <p:cNvGrpSpPr/>
          <p:nvPr/>
        </p:nvGrpSpPr>
        <p:grpSpPr>
          <a:xfrm>
            <a:off x="146790" y="1721819"/>
            <a:ext cx="8850419" cy="1699863"/>
            <a:chOff x="146790" y="1721819"/>
            <a:chExt cx="8850419" cy="1699863"/>
          </a:xfrm>
        </p:grpSpPr>
        <p:grpSp>
          <p:nvGrpSpPr>
            <p:cNvPr id="24" name="Google Shape;24;p4"/>
            <p:cNvGrpSpPr/>
            <p:nvPr/>
          </p:nvGrpSpPr>
          <p:grpSpPr>
            <a:xfrm>
              <a:off x="146790" y="1721819"/>
              <a:ext cx="254440" cy="1699863"/>
              <a:chOff x="154097" y="1721825"/>
              <a:chExt cx="254440" cy="1699863"/>
            </a:xfrm>
          </p:grpSpPr>
          <p:sp>
            <p:nvSpPr>
              <p:cNvPr id="25" name="Google Shape;25;p4"/>
              <p:cNvSpPr/>
              <p:nvPr/>
            </p:nvSpPr>
            <p:spPr>
              <a:xfrm flipH="1">
                <a:off x="245932" y="1721825"/>
                <a:ext cx="162605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26" name="Google Shape;26;p4"/>
              <p:cNvSpPr/>
              <p:nvPr/>
            </p:nvSpPr>
            <p:spPr>
              <a:xfrm flipH="1">
                <a:off x="245932" y="1818447"/>
                <a:ext cx="162605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27" name="Google Shape;27;p4"/>
              <p:cNvSpPr/>
              <p:nvPr/>
            </p:nvSpPr>
            <p:spPr>
              <a:xfrm flipH="1">
                <a:off x="245932" y="1915069"/>
                <a:ext cx="162605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 flipH="1">
                <a:off x="245932" y="2011691"/>
                <a:ext cx="162605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29" name="Google Shape;29;p4"/>
              <p:cNvSpPr/>
              <p:nvPr/>
            </p:nvSpPr>
            <p:spPr>
              <a:xfrm flipH="1">
                <a:off x="245932" y="2108313"/>
                <a:ext cx="162605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0" name="Google Shape;30;p4"/>
              <p:cNvSpPr/>
              <p:nvPr/>
            </p:nvSpPr>
            <p:spPr>
              <a:xfrm flipH="1">
                <a:off x="245932" y="2204935"/>
                <a:ext cx="162605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1" name="Google Shape;31;p4"/>
              <p:cNvSpPr/>
              <p:nvPr/>
            </p:nvSpPr>
            <p:spPr>
              <a:xfrm flipH="1">
                <a:off x="245932" y="2301557"/>
                <a:ext cx="162605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2" name="Google Shape;32;p4"/>
              <p:cNvSpPr/>
              <p:nvPr/>
            </p:nvSpPr>
            <p:spPr>
              <a:xfrm flipH="1">
                <a:off x="245932" y="2398179"/>
                <a:ext cx="162605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3" name="Google Shape;33;p4"/>
              <p:cNvSpPr/>
              <p:nvPr/>
            </p:nvSpPr>
            <p:spPr>
              <a:xfrm flipH="1">
                <a:off x="245932" y="2494801"/>
                <a:ext cx="162605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4" name="Google Shape;34;p4"/>
              <p:cNvSpPr/>
              <p:nvPr/>
            </p:nvSpPr>
            <p:spPr>
              <a:xfrm flipH="1">
                <a:off x="245932" y="2591424"/>
                <a:ext cx="162605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 flipH="1">
                <a:off x="245932" y="2688046"/>
                <a:ext cx="162605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 flipH="1">
                <a:off x="245932" y="2784668"/>
                <a:ext cx="162605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 flipH="1">
                <a:off x="245932" y="2881290"/>
                <a:ext cx="162605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 flipH="1">
                <a:off x="245932" y="2977912"/>
                <a:ext cx="162605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 flipH="1">
                <a:off x="245932" y="3074534"/>
                <a:ext cx="162605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 flipH="1">
                <a:off x="245932" y="3171156"/>
                <a:ext cx="162605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 flipH="1">
                <a:off x="245932" y="3267778"/>
                <a:ext cx="162605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 flipH="1">
                <a:off x="245932" y="3364400"/>
                <a:ext cx="162605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grpSp>
          <p:nvGrpSpPr>
            <p:cNvPr id="44" name="Google Shape;44;p4"/>
            <p:cNvGrpSpPr/>
            <p:nvPr/>
          </p:nvGrpSpPr>
          <p:grpSpPr>
            <a:xfrm flipH="1">
              <a:off x="8742770" y="1721819"/>
              <a:ext cx="254440" cy="1699863"/>
              <a:chOff x="154097" y="1721825"/>
              <a:chExt cx="254440" cy="1699863"/>
            </a:xfrm>
          </p:grpSpPr>
          <p:sp>
            <p:nvSpPr>
              <p:cNvPr id="45" name="Google Shape;45;p4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5"/>
          <p:cNvGrpSpPr/>
          <p:nvPr/>
        </p:nvGrpSpPr>
        <p:grpSpPr>
          <a:xfrm>
            <a:off x="317075" y="260720"/>
            <a:ext cx="8510015" cy="4621989"/>
            <a:chOff x="317075" y="271350"/>
            <a:chExt cx="8510015" cy="4600825"/>
          </a:xfrm>
        </p:grpSpPr>
        <p:sp>
          <p:nvSpPr>
            <p:cNvPr id="67" name="Google Shape;67;p5"/>
            <p:cNvSpPr/>
            <p:nvPr/>
          </p:nvSpPr>
          <p:spPr>
            <a:xfrm>
              <a:off x="486511" y="434593"/>
              <a:ext cx="8171049" cy="4274338"/>
            </a:xfrm>
            <a:custGeom>
              <a:rect b="b" l="l" r="r" t="t"/>
              <a:pathLst>
                <a:path extrusionOk="0" h="51713" w="95242">
                  <a:moveTo>
                    <a:pt x="2620" y="1"/>
                  </a:moveTo>
                  <a:lnTo>
                    <a:pt x="1" y="2620"/>
                  </a:lnTo>
                  <a:lnTo>
                    <a:pt x="1" y="49094"/>
                  </a:lnTo>
                  <a:lnTo>
                    <a:pt x="2620" y="51713"/>
                  </a:lnTo>
                  <a:lnTo>
                    <a:pt x="92623" y="51713"/>
                  </a:lnTo>
                  <a:lnTo>
                    <a:pt x="95242" y="49094"/>
                  </a:lnTo>
                  <a:lnTo>
                    <a:pt x="95242" y="2620"/>
                  </a:lnTo>
                  <a:cubicBezTo>
                    <a:pt x="94219" y="1597"/>
                    <a:pt x="93646" y="1023"/>
                    <a:pt x="9262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85838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317075" y="271350"/>
              <a:ext cx="8510015" cy="4600825"/>
            </a:xfrm>
            <a:custGeom>
              <a:rect b="b" l="l" r="r" t="t"/>
              <a:pathLst>
                <a:path extrusionOk="0" fill="none" h="55663" w="99193">
                  <a:moveTo>
                    <a:pt x="3776" y="55662"/>
                  </a:moveTo>
                  <a:lnTo>
                    <a:pt x="0" y="51886"/>
                  </a:lnTo>
                  <a:lnTo>
                    <a:pt x="0" y="3777"/>
                  </a:lnTo>
                  <a:lnTo>
                    <a:pt x="3776" y="0"/>
                  </a:lnTo>
                  <a:lnTo>
                    <a:pt x="95415" y="0"/>
                  </a:lnTo>
                  <a:lnTo>
                    <a:pt x="99192" y="3777"/>
                  </a:lnTo>
                  <a:lnTo>
                    <a:pt x="99192" y="51886"/>
                  </a:lnTo>
                  <a:lnTo>
                    <a:pt x="95415" y="55662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971550" rotWithShape="0" algn="bl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5"/>
          <p:cNvGrpSpPr/>
          <p:nvPr/>
        </p:nvGrpSpPr>
        <p:grpSpPr>
          <a:xfrm>
            <a:off x="146790" y="1721819"/>
            <a:ext cx="8850419" cy="1699863"/>
            <a:chOff x="146790" y="1721819"/>
            <a:chExt cx="8850419" cy="1699863"/>
          </a:xfrm>
        </p:grpSpPr>
        <p:grpSp>
          <p:nvGrpSpPr>
            <p:cNvPr id="70" name="Google Shape;70;p5"/>
            <p:cNvGrpSpPr/>
            <p:nvPr/>
          </p:nvGrpSpPr>
          <p:grpSpPr>
            <a:xfrm>
              <a:off x="146790" y="1721819"/>
              <a:ext cx="254440" cy="1699863"/>
              <a:chOff x="154097" y="1721825"/>
              <a:chExt cx="254440" cy="1699863"/>
            </a:xfrm>
          </p:grpSpPr>
          <p:sp>
            <p:nvSpPr>
              <p:cNvPr id="71" name="Google Shape;71;p5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grpSp>
          <p:nvGrpSpPr>
            <p:cNvPr id="90" name="Google Shape;90;p5"/>
            <p:cNvGrpSpPr/>
            <p:nvPr/>
          </p:nvGrpSpPr>
          <p:grpSpPr>
            <a:xfrm flipH="1">
              <a:off x="8742770" y="1721819"/>
              <a:ext cx="254440" cy="1699863"/>
              <a:chOff x="154097" y="1721825"/>
              <a:chExt cx="254440" cy="1699863"/>
            </a:xfrm>
          </p:grpSpPr>
          <p:sp>
            <p:nvSpPr>
              <p:cNvPr id="91" name="Google Shape;91;p5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</p:grpSp>
      <p:sp>
        <p:nvSpPr>
          <p:cNvPr id="110" name="Google Shape;110;p5"/>
          <p:cNvSpPr txBox="1"/>
          <p:nvPr>
            <p:ph idx="1" type="subTitle"/>
          </p:nvPr>
        </p:nvSpPr>
        <p:spPr>
          <a:xfrm>
            <a:off x="1290763" y="2374025"/>
            <a:ext cx="2907600" cy="3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1" name="Google Shape;111;p5"/>
          <p:cNvSpPr txBox="1"/>
          <p:nvPr>
            <p:ph idx="2" type="subTitle"/>
          </p:nvPr>
        </p:nvSpPr>
        <p:spPr>
          <a:xfrm>
            <a:off x="4945638" y="2374025"/>
            <a:ext cx="2907600" cy="3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2" name="Google Shape;112;p5"/>
          <p:cNvSpPr txBox="1"/>
          <p:nvPr>
            <p:ph idx="3" type="subTitle"/>
          </p:nvPr>
        </p:nvSpPr>
        <p:spPr>
          <a:xfrm>
            <a:off x="1290763" y="2640950"/>
            <a:ext cx="2907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5"/>
          <p:cNvSpPr txBox="1"/>
          <p:nvPr>
            <p:ph idx="4" type="subTitle"/>
          </p:nvPr>
        </p:nvSpPr>
        <p:spPr>
          <a:xfrm>
            <a:off x="4945638" y="2640950"/>
            <a:ext cx="2907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6"/>
          <p:cNvGrpSpPr/>
          <p:nvPr/>
        </p:nvGrpSpPr>
        <p:grpSpPr>
          <a:xfrm>
            <a:off x="317075" y="260720"/>
            <a:ext cx="8510015" cy="4621989"/>
            <a:chOff x="317075" y="271350"/>
            <a:chExt cx="8510015" cy="4600825"/>
          </a:xfrm>
        </p:grpSpPr>
        <p:sp>
          <p:nvSpPr>
            <p:cNvPr id="118" name="Google Shape;118;p6"/>
            <p:cNvSpPr/>
            <p:nvPr/>
          </p:nvSpPr>
          <p:spPr>
            <a:xfrm>
              <a:off x="486511" y="434593"/>
              <a:ext cx="8171049" cy="4274338"/>
            </a:xfrm>
            <a:custGeom>
              <a:rect b="b" l="l" r="r" t="t"/>
              <a:pathLst>
                <a:path extrusionOk="0" h="51713" w="95242">
                  <a:moveTo>
                    <a:pt x="2620" y="1"/>
                  </a:moveTo>
                  <a:lnTo>
                    <a:pt x="1" y="2620"/>
                  </a:lnTo>
                  <a:lnTo>
                    <a:pt x="1" y="49094"/>
                  </a:lnTo>
                  <a:lnTo>
                    <a:pt x="2620" y="51713"/>
                  </a:lnTo>
                  <a:lnTo>
                    <a:pt x="92623" y="51713"/>
                  </a:lnTo>
                  <a:lnTo>
                    <a:pt x="95242" y="49094"/>
                  </a:lnTo>
                  <a:lnTo>
                    <a:pt x="95242" y="2620"/>
                  </a:lnTo>
                  <a:cubicBezTo>
                    <a:pt x="94219" y="1597"/>
                    <a:pt x="93646" y="1023"/>
                    <a:pt x="9262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85838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317075" y="271350"/>
              <a:ext cx="8510015" cy="4600825"/>
            </a:xfrm>
            <a:custGeom>
              <a:rect b="b" l="l" r="r" t="t"/>
              <a:pathLst>
                <a:path extrusionOk="0" fill="none" h="55663" w="99193">
                  <a:moveTo>
                    <a:pt x="3776" y="55662"/>
                  </a:moveTo>
                  <a:lnTo>
                    <a:pt x="0" y="51886"/>
                  </a:lnTo>
                  <a:lnTo>
                    <a:pt x="0" y="3777"/>
                  </a:lnTo>
                  <a:lnTo>
                    <a:pt x="3776" y="0"/>
                  </a:lnTo>
                  <a:lnTo>
                    <a:pt x="95415" y="0"/>
                  </a:lnTo>
                  <a:lnTo>
                    <a:pt x="99192" y="3777"/>
                  </a:lnTo>
                  <a:lnTo>
                    <a:pt x="99192" y="51886"/>
                  </a:lnTo>
                  <a:lnTo>
                    <a:pt x="95415" y="55662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971550" rotWithShape="0" algn="bl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6"/>
          <p:cNvGrpSpPr/>
          <p:nvPr/>
        </p:nvGrpSpPr>
        <p:grpSpPr>
          <a:xfrm>
            <a:off x="146790" y="1721819"/>
            <a:ext cx="8850419" cy="1699863"/>
            <a:chOff x="146790" y="1721819"/>
            <a:chExt cx="8850419" cy="1699863"/>
          </a:xfrm>
        </p:grpSpPr>
        <p:grpSp>
          <p:nvGrpSpPr>
            <p:cNvPr id="121" name="Google Shape;121;p6"/>
            <p:cNvGrpSpPr/>
            <p:nvPr/>
          </p:nvGrpSpPr>
          <p:grpSpPr>
            <a:xfrm>
              <a:off x="146790" y="1721819"/>
              <a:ext cx="254440" cy="1699863"/>
              <a:chOff x="154097" y="1721825"/>
              <a:chExt cx="254440" cy="1699863"/>
            </a:xfrm>
          </p:grpSpPr>
          <p:sp>
            <p:nvSpPr>
              <p:cNvPr id="122" name="Google Shape;122;p6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grpSp>
          <p:nvGrpSpPr>
            <p:cNvPr id="141" name="Google Shape;141;p6"/>
            <p:cNvGrpSpPr/>
            <p:nvPr/>
          </p:nvGrpSpPr>
          <p:grpSpPr>
            <a:xfrm flipH="1">
              <a:off x="8742770" y="1721819"/>
              <a:ext cx="254440" cy="1699863"/>
              <a:chOff x="154097" y="1721825"/>
              <a:chExt cx="254440" cy="1699863"/>
            </a:xfrm>
          </p:grpSpPr>
          <p:sp>
            <p:nvSpPr>
              <p:cNvPr id="142" name="Google Shape;142;p6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52" name="Google Shape;152;p6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</p:grpSp>
      <p:sp>
        <p:nvSpPr>
          <p:cNvPr id="161" name="Google Shape;16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7"/>
          <p:cNvGrpSpPr/>
          <p:nvPr/>
        </p:nvGrpSpPr>
        <p:grpSpPr>
          <a:xfrm>
            <a:off x="317075" y="260720"/>
            <a:ext cx="8510015" cy="4621989"/>
            <a:chOff x="317075" y="271350"/>
            <a:chExt cx="8510015" cy="4600825"/>
          </a:xfrm>
        </p:grpSpPr>
        <p:sp>
          <p:nvSpPr>
            <p:cNvPr id="165" name="Google Shape;165;p7"/>
            <p:cNvSpPr/>
            <p:nvPr/>
          </p:nvSpPr>
          <p:spPr>
            <a:xfrm>
              <a:off x="486511" y="434593"/>
              <a:ext cx="8171049" cy="4274338"/>
            </a:xfrm>
            <a:custGeom>
              <a:rect b="b" l="l" r="r" t="t"/>
              <a:pathLst>
                <a:path extrusionOk="0" h="51713" w="95242">
                  <a:moveTo>
                    <a:pt x="2620" y="1"/>
                  </a:moveTo>
                  <a:lnTo>
                    <a:pt x="1" y="2620"/>
                  </a:lnTo>
                  <a:lnTo>
                    <a:pt x="1" y="49094"/>
                  </a:lnTo>
                  <a:lnTo>
                    <a:pt x="2620" y="51713"/>
                  </a:lnTo>
                  <a:lnTo>
                    <a:pt x="92623" y="51713"/>
                  </a:lnTo>
                  <a:lnTo>
                    <a:pt x="95242" y="49094"/>
                  </a:lnTo>
                  <a:lnTo>
                    <a:pt x="95242" y="2620"/>
                  </a:lnTo>
                  <a:cubicBezTo>
                    <a:pt x="94219" y="1597"/>
                    <a:pt x="93646" y="1023"/>
                    <a:pt x="9262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85838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317075" y="271350"/>
              <a:ext cx="8510015" cy="4600825"/>
            </a:xfrm>
            <a:custGeom>
              <a:rect b="b" l="l" r="r" t="t"/>
              <a:pathLst>
                <a:path extrusionOk="0" fill="none" h="55663" w="99193">
                  <a:moveTo>
                    <a:pt x="3776" y="55662"/>
                  </a:moveTo>
                  <a:lnTo>
                    <a:pt x="0" y="51886"/>
                  </a:lnTo>
                  <a:lnTo>
                    <a:pt x="0" y="3777"/>
                  </a:lnTo>
                  <a:lnTo>
                    <a:pt x="3776" y="0"/>
                  </a:lnTo>
                  <a:lnTo>
                    <a:pt x="95415" y="0"/>
                  </a:lnTo>
                  <a:lnTo>
                    <a:pt x="99192" y="3777"/>
                  </a:lnTo>
                  <a:lnTo>
                    <a:pt x="99192" y="51886"/>
                  </a:lnTo>
                  <a:lnTo>
                    <a:pt x="95415" y="55662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971550" rotWithShape="0" algn="bl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7"/>
          <p:cNvGrpSpPr/>
          <p:nvPr/>
        </p:nvGrpSpPr>
        <p:grpSpPr>
          <a:xfrm>
            <a:off x="146790" y="1721819"/>
            <a:ext cx="8850419" cy="1699863"/>
            <a:chOff x="146790" y="1721819"/>
            <a:chExt cx="8850419" cy="1699863"/>
          </a:xfrm>
        </p:grpSpPr>
        <p:grpSp>
          <p:nvGrpSpPr>
            <p:cNvPr id="168" name="Google Shape;168;p7"/>
            <p:cNvGrpSpPr/>
            <p:nvPr/>
          </p:nvGrpSpPr>
          <p:grpSpPr>
            <a:xfrm>
              <a:off x="146790" y="1721819"/>
              <a:ext cx="254440" cy="1699863"/>
              <a:chOff x="154097" y="1721825"/>
              <a:chExt cx="254440" cy="1699863"/>
            </a:xfrm>
          </p:grpSpPr>
          <p:sp>
            <p:nvSpPr>
              <p:cNvPr id="169" name="Google Shape;169;p7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74" name="Google Shape;174;p7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75" name="Google Shape;175;p7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78" name="Google Shape;178;p7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80" name="Google Shape;180;p7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81" name="Google Shape;181;p7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grpSp>
          <p:nvGrpSpPr>
            <p:cNvPr id="188" name="Google Shape;188;p7"/>
            <p:cNvGrpSpPr/>
            <p:nvPr/>
          </p:nvGrpSpPr>
          <p:grpSpPr>
            <a:xfrm flipH="1">
              <a:off x="8742770" y="1721819"/>
              <a:ext cx="254440" cy="1699863"/>
              <a:chOff x="154097" y="1721825"/>
              <a:chExt cx="254440" cy="1699863"/>
            </a:xfrm>
          </p:grpSpPr>
          <p:sp>
            <p:nvSpPr>
              <p:cNvPr id="189" name="Google Shape;189;p7"/>
              <p:cNvSpPr/>
              <p:nvPr/>
            </p:nvSpPr>
            <p:spPr>
              <a:xfrm flipH="1">
                <a:off x="245937" y="172182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 flipH="1">
                <a:off x="245937" y="181844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 flipH="1">
                <a:off x="245937" y="191506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 flipH="1">
                <a:off x="245937" y="201169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 flipH="1">
                <a:off x="245937" y="2108313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 flipH="1">
                <a:off x="245937" y="2204935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 flipH="1">
                <a:off x="245937" y="2301557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96" name="Google Shape;196;p7"/>
              <p:cNvSpPr/>
              <p:nvPr/>
            </p:nvSpPr>
            <p:spPr>
              <a:xfrm flipH="1">
                <a:off x="245937" y="2398179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97" name="Google Shape;197;p7"/>
              <p:cNvSpPr/>
              <p:nvPr/>
            </p:nvSpPr>
            <p:spPr>
              <a:xfrm flipH="1">
                <a:off x="245937" y="2494801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98" name="Google Shape;198;p7"/>
              <p:cNvSpPr/>
              <p:nvPr/>
            </p:nvSpPr>
            <p:spPr>
              <a:xfrm flipH="1">
                <a:off x="245937" y="259142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99" name="Google Shape;199;p7"/>
              <p:cNvSpPr/>
              <p:nvPr/>
            </p:nvSpPr>
            <p:spPr>
              <a:xfrm flipH="1">
                <a:off x="245937" y="268804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200" name="Google Shape;200;p7"/>
              <p:cNvSpPr/>
              <p:nvPr/>
            </p:nvSpPr>
            <p:spPr>
              <a:xfrm flipH="1">
                <a:off x="245937" y="278466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201" name="Google Shape;201;p7"/>
              <p:cNvSpPr/>
              <p:nvPr/>
            </p:nvSpPr>
            <p:spPr>
              <a:xfrm flipH="1">
                <a:off x="245937" y="288129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202" name="Google Shape;202;p7"/>
              <p:cNvSpPr/>
              <p:nvPr/>
            </p:nvSpPr>
            <p:spPr>
              <a:xfrm flipH="1">
                <a:off x="245937" y="2977912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 flipH="1">
                <a:off x="245937" y="3074534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 flipH="1">
                <a:off x="245937" y="3171156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 flipH="1">
                <a:off x="245937" y="3267778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 flipH="1">
                <a:off x="245937" y="3364400"/>
                <a:ext cx="1626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 flipH="1" rot="-5400000">
                <a:off x="-667603" y="2543588"/>
                <a:ext cx="1699800" cy="56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</p:grpSp>
      <p:sp>
        <p:nvSpPr>
          <p:cNvPr id="208" name="Google Shape;208;p7"/>
          <p:cNvSpPr txBox="1"/>
          <p:nvPr>
            <p:ph type="title"/>
          </p:nvPr>
        </p:nvSpPr>
        <p:spPr>
          <a:xfrm>
            <a:off x="960850" y="1571375"/>
            <a:ext cx="318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9" name="Google Shape;209;p7"/>
          <p:cNvSpPr txBox="1"/>
          <p:nvPr>
            <p:ph idx="1" type="body"/>
          </p:nvPr>
        </p:nvSpPr>
        <p:spPr>
          <a:xfrm>
            <a:off x="960850" y="2216725"/>
            <a:ext cx="3182100" cy="13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10" name="Google Shape;210;p7"/>
          <p:cNvSpPr/>
          <p:nvPr>
            <p:ph idx="2" type="pic"/>
          </p:nvPr>
        </p:nvSpPr>
        <p:spPr>
          <a:xfrm>
            <a:off x="4874150" y="788663"/>
            <a:ext cx="3310200" cy="3566100"/>
          </a:xfrm>
          <a:prstGeom prst="snip2DiagRect">
            <a:avLst>
              <a:gd fmla="val 0" name="adj1"/>
              <a:gd fmla="val 10703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8"/>
          <p:cNvGrpSpPr/>
          <p:nvPr/>
        </p:nvGrpSpPr>
        <p:grpSpPr>
          <a:xfrm>
            <a:off x="856276" y="722104"/>
            <a:ext cx="7431449" cy="3699297"/>
            <a:chOff x="802750" y="822300"/>
            <a:chExt cx="7538495" cy="3497823"/>
          </a:xfrm>
        </p:grpSpPr>
        <p:sp>
          <p:nvSpPr>
            <p:cNvPr id="214" name="Google Shape;214;p8"/>
            <p:cNvSpPr/>
            <p:nvPr/>
          </p:nvSpPr>
          <p:spPr>
            <a:xfrm>
              <a:off x="802750" y="822300"/>
              <a:ext cx="7538495" cy="3497823"/>
            </a:xfrm>
            <a:custGeom>
              <a:rect b="b" l="l" r="r" t="t"/>
              <a:pathLst>
                <a:path extrusionOk="0" fill="none" h="48532" w="104596">
                  <a:moveTo>
                    <a:pt x="3753" y="48531"/>
                  </a:moveTo>
                  <a:lnTo>
                    <a:pt x="0" y="44779"/>
                  </a:lnTo>
                  <a:lnTo>
                    <a:pt x="0" y="3754"/>
                  </a:lnTo>
                  <a:lnTo>
                    <a:pt x="3753" y="0"/>
                  </a:lnTo>
                  <a:lnTo>
                    <a:pt x="100844" y="0"/>
                  </a:lnTo>
                  <a:lnTo>
                    <a:pt x="104596" y="3754"/>
                  </a:lnTo>
                  <a:lnTo>
                    <a:pt x="104596" y="44779"/>
                  </a:lnTo>
                  <a:lnTo>
                    <a:pt x="100844" y="4853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40005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994713" y="977773"/>
              <a:ext cx="7154568" cy="3186786"/>
            </a:xfrm>
            <a:custGeom>
              <a:rect b="b" l="l" r="r" t="t"/>
              <a:pathLst>
                <a:path extrusionOk="0" h="44661" w="100726">
                  <a:moveTo>
                    <a:pt x="2620" y="0"/>
                  </a:moveTo>
                  <a:lnTo>
                    <a:pt x="0" y="2619"/>
                  </a:lnTo>
                  <a:lnTo>
                    <a:pt x="0" y="42042"/>
                  </a:lnTo>
                  <a:lnTo>
                    <a:pt x="2620" y="44661"/>
                  </a:lnTo>
                  <a:lnTo>
                    <a:pt x="98107" y="44661"/>
                  </a:lnTo>
                  <a:lnTo>
                    <a:pt x="100726" y="42042"/>
                  </a:lnTo>
                  <a:lnTo>
                    <a:pt x="100726" y="2619"/>
                  </a:lnTo>
                  <a:cubicBezTo>
                    <a:pt x="99702" y="1598"/>
                    <a:pt x="99130" y="1024"/>
                    <a:pt x="9810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71550" rotWithShape="0" algn="bl">
                <a:schemeClr val="accent1">
                  <a:alpha val="6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8"/>
          <p:cNvGrpSpPr/>
          <p:nvPr/>
        </p:nvGrpSpPr>
        <p:grpSpPr>
          <a:xfrm>
            <a:off x="8041135" y="1721813"/>
            <a:ext cx="401865" cy="1699875"/>
            <a:chOff x="8117560" y="1683750"/>
            <a:chExt cx="401865" cy="1699875"/>
          </a:xfrm>
        </p:grpSpPr>
        <p:sp>
          <p:nvSpPr>
            <p:cNvPr id="217" name="Google Shape;217;p8"/>
            <p:cNvSpPr/>
            <p:nvPr/>
          </p:nvSpPr>
          <p:spPr>
            <a:xfrm>
              <a:off x="8117560" y="168375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8117560" y="178037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8117560" y="187699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8117560" y="197361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8117560" y="2070238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8117560" y="216686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8117560" y="226348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8117560" y="236010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8117560" y="245672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8117560" y="255334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8117560" y="264997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8117560" y="274659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8117560" y="284321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8117560" y="2939837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8117560" y="303645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8117560" y="313308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8117560" y="322970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8117560" y="332632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 rot="5400000">
              <a:off x="7641325" y="2505525"/>
              <a:ext cx="16998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236" name="Google Shape;236;p8"/>
          <p:cNvGrpSpPr/>
          <p:nvPr/>
        </p:nvGrpSpPr>
        <p:grpSpPr>
          <a:xfrm flipH="1">
            <a:off x="701001" y="1721813"/>
            <a:ext cx="401865" cy="1699875"/>
            <a:chOff x="8117560" y="1683750"/>
            <a:chExt cx="401865" cy="1699875"/>
          </a:xfrm>
        </p:grpSpPr>
        <p:sp>
          <p:nvSpPr>
            <p:cNvPr id="237" name="Google Shape;237;p8"/>
            <p:cNvSpPr/>
            <p:nvPr/>
          </p:nvSpPr>
          <p:spPr>
            <a:xfrm>
              <a:off x="8117560" y="168375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8117560" y="178037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8117560" y="187699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8117560" y="197361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8117560" y="2070238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8117560" y="216686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8117560" y="226348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8117560" y="236010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8117560" y="245672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8117560" y="255334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8117560" y="264997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8117560" y="274659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8117560" y="284321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8117560" y="2939837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8117560" y="303645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8117560" y="313308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8117560" y="322970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8117560" y="332632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 rot="5400000">
              <a:off x="7641325" y="2505525"/>
              <a:ext cx="16998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256" name="Google Shape;256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9"/>
          <p:cNvGrpSpPr/>
          <p:nvPr/>
        </p:nvGrpSpPr>
        <p:grpSpPr>
          <a:xfrm>
            <a:off x="1070073" y="826861"/>
            <a:ext cx="7010801" cy="3489778"/>
            <a:chOff x="802750" y="822300"/>
            <a:chExt cx="7538495" cy="3497823"/>
          </a:xfrm>
        </p:grpSpPr>
        <p:sp>
          <p:nvSpPr>
            <p:cNvPr id="260" name="Google Shape;260;p9"/>
            <p:cNvSpPr/>
            <p:nvPr/>
          </p:nvSpPr>
          <p:spPr>
            <a:xfrm>
              <a:off x="802750" y="822300"/>
              <a:ext cx="7538495" cy="3497823"/>
            </a:xfrm>
            <a:custGeom>
              <a:rect b="b" l="l" r="r" t="t"/>
              <a:pathLst>
                <a:path extrusionOk="0" fill="none" h="48532" w="104596">
                  <a:moveTo>
                    <a:pt x="3753" y="48531"/>
                  </a:moveTo>
                  <a:lnTo>
                    <a:pt x="0" y="44779"/>
                  </a:lnTo>
                  <a:lnTo>
                    <a:pt x="0" y="3754"/>
                  </a:lnTo>
                  <a:lnTo>
                    <a:pt x="3753" y="0"/>
                  </a:lnTo>
                  <a:lnTo>
                    <a:pt x="100844" y="0"/>
                  </a:lnTo>
                  <a:lnTo>
                    <a:pt x="104596" y="3754"/>
                  </a:lnTo>
                  <a:lnTo>
                    <a:pt x="104596" y="44779"/>
                  </a:lnTo>
                  <a:lnTo>
                    <a:pt x="100844" y="4853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40005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994713" y="977773"/>
              <a:ext cx="7154568" cy="3186786"/>
            </a:xfrm>
            <a:custGeom>
              <a:rect b="b" l="l" r="r" t="t"/>
              <a:pathLst>
                <a:path extrusionOk="0" h="44661" w="100726">
                  <a:moveTo>
                    <a:pt x="2620" y="0"/>
                  </a:moveTo>
                  <a:lnTo>
                    <a:pt x="0" y="2619"/>
                  </a:lnTo>
                  <a:lnTo>
                    <a:pt x="0" y="42042"/>
                  </a:lnTo>
                  <a:lnTo>
                    <a:pt x="2620" y="44661"/>
                  </a:lnTo>
                  <a:lnTo>
                    <a:pt x="98107" y="44661"/>
                  </a:lnTo>
                  <a:lnTo>
                    <a:pt x="100726" y="42042"/>
                  </a:lnTo>
                  <a:lnTo>
                    <a:pt x="100726" y="2619"/>
                  </a:lnTo>
                  <a:cubicBezTo>
                    <a:pt x="99702" y="1598"/>
                    <a:pt x="99130" y="1024"/>
                    <a:pt x="9810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71550" rotWithShape="0" algn="bl">
                <a:schemeClr val="accent1">
                  <a:alpha val="6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9"/>
          <p:cNvGrpSpPr/>
          <p:nvPr/>
        </p:nvGrpSpPr>
        <p:grpSpPr>
          <a:xfrm>
            <a:off x="7830693" y="1721813"/>
            <a:ext cx="401865" cy="1699875"/>
            <a:chOff x="8117560" y="1683750"/>
            <a:chExt cx="401865" cy="1699875"/>
          </a:xfrm>
        </p:grpSpPr>
        <p:sp>
          <p:nvSpPr>
            <p:cNvPr id="263" name="Google Shape;263;p9"/>
            <p:cNvSpPr/>
            <p:nvPr/>
          </p:nvSpPr>
          <p:spPr>
            <a:xfrm>
              <a:off x="8117560" y="168375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8117560" y="178037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8117560" y="187699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8117560" y="197361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8117560" y="2070238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8117560" y="216686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8117560" y="226348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8117560" y="236010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8117560" y="245672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8117560" y="255334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8117560" y="264997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8117560" y="274659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8117560" y="284321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8117560" y="2939837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8117560" y="303645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8117560" y="313308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8117560" y="322970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8117560" y="332632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 rot="5400000">
              <a:off x="7641325" y="2505525"/>
              <a:ext cx="16998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282" name="Google Shape;282;p9"/>
          <p:cNvGrpSpPr/>
          <p:nvPr/>
        </p:nvGrpSpPr>
        <p:grpSpPr>
          <a:xfrm flipH="1">
            <a:off x="911442" y="1721813"/>
            <a:ext cx="401865" cy="1699875"/>
            <a:chOff x="8117560" y="1683750"/>
            <a:chExt cx="401865" cy="1699875"/>
          </a:xfrm>
        </p:grpSpPr>
        <p:sp>
          <p:nvSpPr>
            <p:cNvPr id="283" name="Google Shape;283;p9"/>
            <p:cNvSpPr/>
            <p:nvPr/>
          </p:nvSpPr>
          <p:spPr>
            <a:xfrm>
              <a:off x="8117560" y="168375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8117560" y="178037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8117560" y="187699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8117560" y="197361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8117560" y="2070238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8117560" y="216686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8117560" y="226348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8117560" y="236010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8117560" y="245672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8117560" y="255334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8117560" y="264997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8117560" y="274659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8117560" y="284321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8117560" y="2939837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8117560" y="303645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8117560" y="313308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8117560" y="322970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8117560" y="332632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 rot="5400000">
              <a:off x="7641325" y="2505525"/>
              <a:ext cx="16998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302" name="Google Shape;302;p9"/>
          <p:cNvSpPr txBox="1"/>
          <p:nvPr>
            <p:ph type="title"/>
          </p:nvPr>
        </p:nvSpPr>
        <p:spPr>
          <a:xfrm>
            <a:off x="2241425" y="1507475"/>
            <a:ext cx="4661100" cy="15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3" name="Google Shape;303;p9"/>
          <p:cNvSpPr txBox="1"/>
          <p:nvPr>
            <p:ph idx="1" type="subTitle"/>
          </p:nvPr>
        </p:nvSpPr>
        <p:spPr>
          <a:xfrm>
            <a:off x="2241475" y="3097225"/>
            <a:ext cx="4661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0"/>
          <p:cNvSpPr/>
          <p:nvPr>
            <p:ph idx="2" type="pic"/>
          </p:nvPr>
        </p:nvSpPr>
        <p:spPr>
          <a:xfrm>
            <a:off x="173700" y="193050"/>
            <a:ext cx="8796600" cy="4757400"/>
          </a:xfrm>
          <a:prstGeom prst="snip2DiagRect">
            <a:avLst>
              <a:gd fmla="val 0" name="adj1"/>
              <a:gd fmla="val 551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042988" rotWithShape="0" algn="bl" dist="19050">
              <a:schemeClr val="accent1">
                <a:alpha val="72000"/>
              </a:schemeClr>
            </a:outerShdw>
          </a:effectLst>
        </p:spPr>
      </p:sp>
      <p:sp>
        <p:nvSpPr>
          <p:cNvPr id="307" name="Google Shape;307;p10"/>
          <p:cNvSpPr txBox="1"/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Mono Medium"/>
              <a:buNone/>
              <a:defRPr sz="3000">
                <a:solidFill>
                  <a:schemeClr val="dk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Mono"/>
              <a:buNone/>
              <a:defRPr sz="30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Mono"/>
              <a:buNone/>
              <a:defRPr sz="30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Mono"/>
              <a:buNone/>
              <a:defRPr sz="30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Mono"/>
              <a:buNone/>
              <a:defRPr sz="30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Mono"/>
              <a:buNone/>
              <a:defRPr sz="30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Mono"/>
              <a:buNone/>
              <a:defRPr sz="30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Mono"/>
              <a:buNone/>
              <a:defRPr sz="30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Mono"/>
              <a:buNone/>
              <a:defRPr sz="30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25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839" name="Google Shape;839;p25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jpg"/><Relationship Id="rId4" Type="http://schemas.openxmlformats.org/officeDocument/2006/relationships/image" Target="../media/image15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Google Shape;847;p28"/>
          <p:cNvGrpSpPr/>
          <p:nvPr/>
        </p:nvGrpSpPr>
        <p:grpSpPr>
          <a:xfrm>
            <a:off x="802750" y="822300"/>
            <a:ext cx="7538495" cy="3497823"/>
            <a:chOff x="802750" y="822300"/>
            <a:chExt cx="7538495" cy="3497823"/>
          </a:xfrm>
        </p:grpSpPr>
        <p:sp>
          <p:nvSpPr>
            <p:cNvPr id="848" name="Google Shape;848;p28"/>
            <p:cNvSpPr/>
            <p:nvPr/>
          </p:nvSpPr>
          <p:spPr>
            <a:xfrm>
              <a:off x="802750" y="822300"/>
              <a:ext cx="7538495" cy="3497823"/>
            </a:xfrm>
            <a:custGeom>
              <a:rect b="b" l="l" r="r" t="t"/>
              <a:pathLst>
                <a:path extrusionOk="0" fill="none" h="48532" w="104596">
                  <a:moveTo>
                    <a:pt x="3753" y="48531"/>
                  </a:moveTo>
                  <a:lnTo>
                    <a:pt x="0" y="44779"/>
                  </a:lnTo>
                  <a:lnTo>
                    <a:pt x="0" y="3754"/>
                  </a:lnTo>
                  <a:lnTo>
                    <a:pt x="3753" y="0"/>
                  </a:lnTo>
                  <a:lnTo>
                    <a:pt x="100844" y="0"/>
                  </a:lnTo>
                  <a:lnTo>
                    <a:pt x="104596" y="3754"/>
                  </a:lnTo>
                  <a:lnTo>
                    <a:pt x="104596" y="44779"/>
                  </a:lnTo>
                  <a:lnTo>
                    <a:pt x="100844" y="4853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40005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8"/>
            <p:cNvSpPr/>
            <p:nvPr/>
          </p:nvSpPr>
          <p:spPr>
            <a:xfrm>
              <a:off x="942209" y="961760"/>
              <a:ext cx="7259575" cy="3218830"/>
            </a:xfrm>
            <a:custGeom>
              <a:rect b="b" l="l" r="r" t="t"/>
              <a:pathLst>
                <a:path extrusionOk="0" h="44661" w="100726">
                  <a:moveTo>
                    <a:pt x="2620" y="0"/>
                  </a:moveTo>
                  <a:lnTo>
                    <a:pt x="0" y="2619"/>
                  </a:lnTo>
                  <a:lnTo>
                    <a:pt x="0" y="42042"/>
                  </a:lnTo>
                  <a:lnTo>
                    <a:pt x="2620" y="44661"/>
                  </a:lnTo>
                  <a:lnTo>
                    <a:pt x="98107" y="44661"/>
                  </a:lnTo>
                  <a:lnTo>
                    <a:pt x="100726" y="42042"/>
                  </a:lnTo>
                  <a:lnTo>
                    <a:pt x="100726" y="2619"/>
                  </a:lnTo>
                  <a:cubicBezTo>
                    <a:pt x="99702" y="1598"/>
                    <a:pt x="99130" y="1024"/>
                    <a:pt x="9810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71550" rotWithShape="0" algn="bl">
                <a:schemeClr val="accent1">
                  <a:alpha val="6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0" name="Google Shape;850;p28"/>
          <p:cNvSpPr txBox="1"/>
          <p:nvPr>
            <p:ph type="ctrTitle"/>
          </p:nvPr>
        </p:nvSpPr>
        <p:spPr>
          <a:xfrm>
            <a:off x="1366950" y="1251975"/>
            <a:ext cx="6410100" cy="7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Gyrobot</a:t>
            </a:r>
            <a:endParaRPr/>
          </a:p>
        </p:txBody>
      </p:sp>
      <p:sp>
        <p:nvSpPr>
          <p:cNvPr id="851" name="Google Shape;851;p28"/>
          <p:cNvSpPr txBox="1"/>
          <p:nvPr>
            <p:ph idx="1" type="subTitle"/>
          </p:nvPr>
        </p:nvSpPr>
        <p:spPr>
          <a:xfrm>
            <a:off x="2486900" y="3863625"/>
            <a:ext cx="56823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Malo COLIN, Fethi KERDOUCI, Rayan GAAD</a:t>
            </a:r>
            <a:endParaRPr/>
          </a:p>
        </p:txBody>
      </p:sp>
      <p:grpSp>
        <p:nvGrpSpPr>
          <p:cNvPr id="852" name="Google Shape;852;p28"/>
          <p:cNvGrpSpPr/>
          <p:nvPr/>
        </p:nvGrpSpPr>
        <p:grpSpPr>
          <a:xfrm>
            <a:off x="8115957" y="1721813"/>
            <a:ext cx="401865" cy="1699875"/>
            <a:chOff x="8117560" y="1683750"/>
            <a:chExt cx="401865" cy="1699875"/>
          </a:xfrm>
        </p:grpSpPr>
        <p:sp>
          <p:nvSpPr>
            <p:cNvPr id="853" name="Google Shape;853;p28"/>
            <p:cNvSpPr/>
            <p:nvPr/>
          </p:nvSpPr>
          <p:spPr>
            <a:xfrm>
              <a:off x="8117560" y="168375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54" name="Google Shape;854;p28"/>
            <p:cNvSpPr/>
            <p:nvPr/>
          </p:nvSpPr>
          <p:spPr>
            <a:xfrm>
              <a:off x="8117560" y="178037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55" name="Google Shape;855;p28"/>
            <p:cNvSpPr/>
            <p:nvPr/>
          </p:nvSpPr>
          <p:spPr>
            <a:xfrm>
              <a:off x="8117560" y="187699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56" name="Google Shape;856;p28"/>
            <p:cNvSpPr/>
            <p:nvPr/>
          </p:nvSpPr>
          <p:spPr>
            <a:xfrm>
              <a:off x="8117560" y="197361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57" name="Google Shape;857;p28"/>
            <p:cNvSpPr/>
            <p:nvPr/>
          </p:nvSpPr>
          <p:spPr>
            <a:xfrm>
              <a:off x="8117560" y="2070238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58" name="Google Shape;858;p28"/>
            <p:cNvSpPr/>
            <p:nvPr/>
          </p:nvSpPr>
          <p:spPr>
            <a:xfrm>
              <a:off x="8117560" y="216686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59" name="Google Shape;859;p28"/>
            <p:cNvSpPr/>
            <p:nvPr/>
          </p:nvSpPr>
          <p:spPr>
            <a:xfrm>
              <a:off x="8117560" y="226348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60" name="Google Shape;860;p28"/>
            <p:cNvSpPr/>
            <p:nvPr/>
          </p:nvSpPr>
          <p:spPr>
            <a:xfrm>
              <a:off x="8117560" y="236010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61" name="Google Shape;861;p28"/>
            <p:cNvSpPr/>
            <p:nvPr/>
          </p:nvSpPr>
          <p:spPr>
            <a:xfrm>
              <a:off x="8117560" y="245672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62" name="Google Shape;862;p28"/>
            <p:cNvSpPr/>
            <p:nvPr/>
          </p:nvSpPr>
          <p:spPr>
            <a:xfrm>
              <a:off x="8117560" y="255334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63" name="Google Shape;863;p28"/>
            <p:cNvSpPr/>
            <p:nvPr/>
          </p:nvSpPr>
          <p:spPr>
            <a:xfrm>
              <a:off x="8117560" y="264997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64" name="Google Shape;864;p28"/>
            <p:cNvSpPr/>
            <p:nvPr/>
          </p:nvSpPr>
          <p:spPr>
            <a:xfrm>
              <a:off x="8117560" y="274659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65" name="Google Shape;865;p28"/>
            <p:cNvSpPr/>
            <p:nvPr/>
          </p:nvSpPr>
          <p:spPr>
            <a:xfrm>
              <a:off x="8117560" y="284321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66" name="Google Shape;866;p28"/>
            <p:cNvSpPr/>
            <p:nvPr/>
          </p:nvSpPr>
          <p:spPr>
            <a:xfrm>
              <a:off x="8117560" y="2939837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67" name="Google Shape;867;p28"/>
            <p:cNvSpPr/>
            <p:nvPr/>
          </p:nvSpPr>
          <p:spPr>
            <a:xfrm>
              <a:off x="8117560" y="303645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68" name="Google Shape;868;p28"/>
            <p:cNvSpPr/>
            <p:nvPr/>
          </p:nvSpPr>
          <p:spPr>
            <a:xfrm>
              <a:off x="8117560" y="313308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69" name="Google Shape;869;p28"/>
            <p:cNvSpPr/>
            <p:nvPr/>
          </p:nvSpPr>
          <p:spPr>
            <a:xfrm>
              <a:off x="8117560" y="322970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70" name="Google Shape;870;p28"/>
            <p:cNvSpPr/>
            <p:nvPr/>
          </p:nvSpPr>
          <p:spPr>
            <a:xfrm>
              <a:off x="8117560" y="332632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71" name="Google Shape;871;p28"/>
            <p:cNvSpPr/>
            <p:nvPr/>
          </p:nvSpPr>
          <p:spPr>
            <a:xfrm rot="5400000">
              <a:off x="7641325" y="2505525"/>
              <a:ext cx="16998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872" name="Google Shape;872;p28"/>
          <p:cNvGrpSpPr/>
          <p:nvPr/>
        </p:nvGrpSpPr>
        <p:grpSpPr>
          <a:xfrm flipH="1">
            <a:off x="626178" y="1721813"/>
            <a:ext cx="401865" cy="1699875"/>
            <a:chOff x="8117560" y="1683750"/>
            <a:chExt cx="401865" cy="1699875"/>
          </a:xfrm>
        </p:grpSpPr>
        <p:sp>
          <p:nvSpPr>
            <p:cNvPr id="873" name="Google Shape;873;p28"/>
            <p:cNvSpPr/>
            <p:nvPr/>
          </p:nvSpPr>
          <p:spPr>
            <a:xfrm>
              <a:off x="8117560" y="168375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74" name="Google Shape;874;p28"/>
            <p:cNvSpPr/>
            <p:nvPr/>
          </p:nvSpPr>
          <p:spPr>
            <a:xfrm>
              <a:off x="8117560" y="178037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75" name="Google Shape;875;p28"/>
            <p:cNvSpPr/>
            <p:nvPr/>
          </p:nvSpPr>
          <p:spPr>
            <a:xfrm>
              <a:off x="8117560" y="187699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76" name="Google Shape;876;p28"/>
            <p:cNvSpPr/>
            <p:nvPr/>
          </p:nvSpPr>
          <p:spPr>
            <a:xfrm>
              <a:off x="8117560" y="197361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77" name="Google Shape;877;p28"/>
            <p:cNvSpPr/>
            <p:nvPr/>
          </p:nvSpPr>
          <p:spPr>
            <a:xfrm>
              <a:off x="8117560" y="2070238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78" name="Google Shape;878;p28"/>
            <p:cNvSpPr/>
            <p:nvPr/>
          </p:nvSpPr>
          <p:spPr>
            <a:xfrm>
              <a:off x="8117560" y="216686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79" name="Google Shape;879;p28"/>
            <p:cNvSpPr/>
            <p:nvPr/>
          </p:nvSpPr>
          <p:spPr>
            <a:xfrm>
              <a:off x="8117560" y="226348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80" name="Google Shape;880;p28"/>
            <p:cNvSpPr/>
            <p:nvPr/>
          </p:nvSpPr>
          <p:spPr>
            <a:xfrm>
              <a:off x="8117560" y="236010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81" name="Google Shape;881;p28"/>
            <p:cNvSpPr/>
            <p:nvPr/>
          </p:nvSpPr>
          <p:spPr>
            <a:xfrm>
              <a:off x="8117560" y="245672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82" name="Google Shape;882;p28"/>
            <p:cNvSpPr/>
            <p:nvPr/>
          </p:nvSpPr>
          <p:spPr>
            <a:xfrm>
              <a:off x="8117560" y="255334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83" name="Google Shape;883;p28"/>
            <p:cNvSpPr/>
            <p:nvPr/>
          </p:nvSpPr>
          <p:spPr>
            <a:xfrm>
              <a:off x="8117560" y="264997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84" name="Google Shape;884;p28"/>
            <p:cNvSpPr/>
            <p:nvPr/>
          </p:nvSpPr>
          <p:spPr>
            <a:xfrm>
              <a:off x="8117560" y="274659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85" name="Google Shape;885;p28"/>
            <p:cNvSpPr/>
            <p:nvPr/>
          </p:nvSpPr>
          <p:spPr>
            <a:xfrm>
              <a:off x="8117560" y="284321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86" name="Google Shape;886;p28"/>
            <p:cNvSpPr/>
            <p:nvPr/>
          </p:nvSpPr>
          <p:spPr>
            <a:xfrm>
              <a:off x="8117560" y="2939837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87" name="Google Shape;887;p28"/>
            <p:cNvSpPr/>
            <p:nvPr/>
          </p:nvSpPr>
          <p:spPr>
            <a:xfrm>
              <a:off x="8117560" y="303645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88" name="Google Shape;888;p28"/>
            <p:cNvSpPr/>
            <p:nvPr/>
          </p:nvSpPr>
          <p:spPr>
            <a:xfrm>
              <a:off x="8117560" y="313308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89" name="Google Shape;889;p28"/>
            <p:cNvSpPr/>
            <p:nvPr/>
          </p:nvSpPr>
          <p:spPr>
            <a:xfrm>
              <a:off x="8117560" y="322970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90" name="Google Shape;890;p28"/>
            <p:cNvSpPr/>
            <p:nvPr/>
          </p:nvSpPr>
          <p:spPr>
            <a:xfrm>
              <a:off x="8117560" y="332632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91" name="Google Shape;891;p28"/>
            <p:cNvSpPr/>
            <p:nvPr/>
          </p:nvSpPr>
          <p:spPr>
            <a:xfrm rot="5400000">
              <a:off x="7641325" y="2505525"/>
              <a:ext cx="16998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pic>
        <p:nvPicPr>
          <p:cNvPr id="892" name="Google Shape;8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338" y="1956100"/>
            <a:ext cx="2289025" cy="19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texte, Tracé, ligne, capture d’écran&#10;&#10;Description générée automatiquement" id="1057" name="Google Shape;10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00" y="311150"/>
            <a:ext cx="2990751" cy="1698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ligne, écriture manuscrite, diagramme&#10;&#10;Description générée automatiquement" id="1058" name="Google Shape;10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1075" y="1639738"/>
            <a:ext cx="3434275" cy="1864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ligne, diagramme, Tracé&#10;&#10;Description générée automatiquement" id="1059" name="Google Shape;105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588" y="2960900"/>
            <a:ext cx="2990764" cy="186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0" name="Google Shape;1060;p37"/>
          <p:cNvCxnSpPr>
            <a:stCxn id="1057" idx="3"/>
            <a:endCxn id="1058" idx="0"/>
          </p:cNvCxnSpPr>
          <p:nvPr/>
        </p:nvCxnSpPr>
        <p:spPr>
          <a:xfrm>
            <a:off x="3467351" y="1160271"/>
            <a:ext cx="2550900" cy="479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1" name="Google Shape;1061;p37"/>
          <p:cNvCxnSpPr/>
          <p:nvPr/>
        </p:nvCxnSpPr>
        <p:spPr>
          <a:xfrm flipH="1">
            <a:off x="3467338" y="3503837"/>
            <a:ext cx="2550900" cy="389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2" name="Google Shape;1062;p37"/>
          <p:cNvSpPr txBox="1"/>
          <p:nvPr/>
        </p:nvSpPr>
        <p:spPr>
          <a:xfrm>
            <a:off x="1139050" y="2009400"/>
            <a:ext cx="2328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Ajustement P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063" name="Google Shape;1063;p37"/>
          <p:cNvSpPr txBox="1"/>
          <p:nvPr/>
        </p:nvSpPr>
        <p:spPr>
          <a:xfrm>
            <a:off x="6433650" y="3503825"/>
            <a:ext cx="13017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Ajustement D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oogle Shape;1068;p38"/>
          <p:cNvGrpSpPr/>
          <p:nvPr/>
        </p:nvGrpSpPr>
        <p:grpSpPr>
          <a:xfrm>
            <a:off x="7513403" y="1721813"/>
            <a:ext cx="401865" cy="1699875"/>
            <a:chOff x="8117560" y="1683750"/>
            <a:chExt cx="401865" cy="1699875"/>
          </a:xfrm>
        </p:grpSpPr>
        <p:sp>
          <p:nvSpPr>
            <p:cNvPr id="1069" name="Google Shape;1069;p38"/>
            <p:cNvSpPr/>
            <p:nvPr/>
          </p:nvSpPr>
          <p:spPr>
            <a:xfrm>
              <a:off x="8117560" y="168375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8117560" y="178037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71" name="Google Shape;1071;p38"/>
            <p:cNvSpPr/>
            <p:nvPr/>
          </p:nvSpPr>
          <p:spPr>
            <a:xfrm>
              <a:off x="8117560" y="187699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72" name="Google Shape;1072;p38"/>
            <p:cNvSpPr/>
            <p:nvPr/>
          </p:nvSpPr>
          <p:spPr>
            <a:xfrm>
              <a:off x="8117560" y="197361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8117560" y="2070238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74" name="Google Shape;1074;p38"/>
            <p:cNvSpPr/>
            <p:nvPr/>
          </p:nvSpPr>
          <p:spPr>
            <a:xfrm>
              <a:off x="8117560" y="216686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75" name="Google Shape;1075;p38"/>
            <p:cNvSpPr/>
            <p:nvPr/>
          </p:nvSpPr>
          <p:spPr>
            <a:xfrm>
              <a:off x="8117560" y="226348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8117560" y="236010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8117560" y="245672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8117560" y="255334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79" name="Google Shape;1079;p38"/>
            <p:cNvSpPr/>
            <p:nvPr/>
          </p:nvSpPr>
          <p:spPr>
            <a:xfrm>
              <a:off x="8117560" y="264997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80" name="Google Shape;1080;p38"/>
            <p:cNvSpPr/>
            <p:nvPr/>
          </p:nvSpPr>
          <p:spPr>
            <a:xfrm>
              <a:off x="8117560" y="274659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8117560" y="284321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8117560" y="2939837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8117560" y="303645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84" name="Google Shape;1084;p38"/>
            <p:cNvSpPr/>
            <p:nvPr/>
          </p:nvSpPr>
          <p:spPr>
            <a:xfrm>
              <a:off x="8117560" y="313308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85" name="Google Shape;1085;p38"/>
            <p:cNvSpPr/>
            <p:nvPr/>
          </p:nvSpPr>
          <p:spPr>
            <a:xfrm>
              <a:off x="8117560" y="322970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86" name="Google Shape;1086;p38"/>
            <p:cNvSpPr/>
            <p:nvPr/>
          </p:nvSpPr>
          <p:spPr>
            <a:xfrm>
              <a:off x="8117560" y="332632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87" name="Google Shape;1087;p38"/>
            <p:cNvSpPr/>
            <p:nvPr/>
          </p:nvSpPr>
          <p:spPr>
            <a:xfrm rot="5400000">
              <a:off x="7641325" y="2505525"/>
              <a:ext cx="16998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1088" name="Google Shape;1088;p38"/>
          <p:cNvGrpSpPr/>
          <p:nvPr/>
        </p:nvGrpSpPr>
        <p:grpSpPr>
          <a:xfrm flipH="1">
            <a:off x="1228732" y="1721813"/>
            <a:ext cx="401865" cy="1699875"/>
            <a:chOff x="8117560" y="1683750"/>
            <a:chExt cx="401865" cy="1699875"/>
          </a:xfrm>
        </p:grpSpPr>
        <p:sp>
          <p:nvSpPr>
            <p:cNvPr id="1089" name="Google Shape;1089;p38"/>
            <p:cNvSpPr/>
            <p:nvPr/>
          </p:nvSpPr>
          <p:spPr>
            <a:xfrm>
              <a:off x="8117560" y="168375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90" name="Google Shape;1090;p38"/>
            <p:cNvSpPr/>
            <p:nvPr/>
          </p:nvSpPr>
          <p:spPr>
            <a:xfrm>
              <a:off x="8117560" y="178037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91" name="Google Shape;1091;p38"/>
            <p:cNvSpPr/>
            <p:nvPr/>
          </p:nvSpPr>
          <p:spPr>
            <a:xfrm>
              <a:off x="8117560" y="187699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8117560" y="197361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93" name="Google Shape;1093;p38"/>
            <p:cNvSpPr/>
            <p:nvPr/>
          </p:nvSpPr>
          <p:spPr>
            <a:xfrm>
              <a:off x="8117560" y="2070238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94" name="Google Shape;1094;p38"/>
            <p:cNvSpPr/>
            <p:nvPr/>
          </p:nvSpPr>
          <p:spPr>
            <a:xfrm>
              <a:off x="8117560" y="216686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8117560" y="226348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96" name="Google Shape;1096;p38"/>
            <p:cNvSpPr/>
            <p:nvPr/>
          </p:nvSpPr>
          <p:spPr>
            <a:xfrm>
              <a:off x="8117560" y="236010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97" name="Google Shape;1097;p38"/>
            <p:cNvSpPr/>
            <p:nvPr/>
          </p:nvSpPr>
          <p:spPr>
            <a:xfrm>
              <a:off x="8117560" y="245672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8117560" y="255334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99" name="Google Shape;1099;p38"/>
            <p:cNvSpPr/>
            <p:nvPr/>
          </p:nvSpPr>
          <p:spPr>
            <a:xfrm>
              <a:off x="8117560" y="264997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00" name="Google Shape;1100;p38"/>
            <p:cNvSpPr/>
            <p:nvPr/>
          </p:nvSpPr>
          <p:spPr>
            <a:xfrm>
              <a:off x="8117560" y="274659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8117560" y="284321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02" name="Google Shape;1102;p38"/>
            <p:cNvSpPr/>
            <p:nvPr/>
          </p:nvSpPr>
          <p:spPr>
            <a:xfrm>
              <a:off x="8117560" y="2939837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03" name="Google Shape;1103;p38"/>
            <p:cNvSpPr/>
            <p:nvPr/>
          </p:nvSpPr>
          <p:spPr>
            <a:xfrm>
              <a:off x="8117560" y="303645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04" name="Google Shape;1104;p38"/>
            <p:cNvSpPr/>
            <p:nvPr/>
          </p:nvSpPr>
          <p:spPr>
            <a:xfrm>
              <a:off x="8117560" y="313308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05" name="Google Shape;1105;p38"/>
            <p:cNvSpPr/>
            <p:nvPr/>
          </p:nvSpPr>
          <p:spPr>
            <a:xfrm>
              <a:off x="8117560" y="322970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06" name="Google Shape;1106;p38"/>
            <p:cNvSpPr/>
            <p:nvPr/>
          </p:nvSpPr>
          <p:spPr>
            <a:xfrm>
              <a:off x="8117560" y="332632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07" name="Google Shape;1107;p38"/>
            <p:cNvSpPr/>
            <p:nvPr/>
          </p:nvSpPr>
          <p:spPr>
            <a:xfrm rot="5400000">
              <a:off x="7641325" y="2505525"/>
              <a:ext cx="16998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1108" name="Google Shape;1108;p38"/>
          <p:cNvGrpSpPr/>
          <p:nvPr/>
        </p:nvGrpSpPr>
        <p:grpSpPr>
          <a:xfrm>
            <a:off x="1388024" y="986461"/>
            <a:ext cx="6367767" cy="3169727"/>
            <a:chOff x="802750" y="822300"/>
            <a:chExt cx="7538495" cy="3497823"/>
          </a:xfrm>
        </p:grpSpPr>
        <p:sp>
          <p:nvSpPr>
            <p:cNvPr id="1109" name="Google Shape;1109;p38"/>
            <p:cNvSpPr/>
            <p:nvPr/>
          </p:nvSpPr>
          <p:spPr>
            <a:xfrm>
              <a:off x="802750" y="822300"/>
              <a:ext cx="7538495" cy="3497823"/>
            </a:xfrm>
            <a:custGeom>
              <a:rect b="b" l="l" r="r" t="t"/>
              <a:pathLst>
                <a:path extrusionOk="0" fill="none" h="48532" w="104596">
                  <a:moveTo>
                    <a:pt x="3753" y="48531"/>
                  </a:moveTo>
                  <a:lnTo>
                    <a:pt x="0" y="44779"/>
                  </a:lnTo>
                  <a:lnTo>
                    <a:pt x="0" y="3754"/>
                  </a:lnTo>
                  <a:lnTo>
                    <a:pt x="3753" y="0"/>
                  </a:lnTo>
                  <a:lnTo>
                    <a:pt x="100844" y="0"/>
                  </a:lnTo>
                  <a:lnTo>
                    <a:pt x="104596" y="3754"/>
                  </a:lnTo>
                  <a:lnTo>
                    <a:pt x="104596" y="44779"/>
                  </a:lnTo>
                  <a:lnTo>
                    <a:pt x="100844" y="4853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40005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8"/>
            <p:cNvSpPr/>
            <p:nvPr/>
          </p:nvSpPr>
          <p:spPr>
            <a:xfrm>
              <a:off x="994713" y="977773"/>
              <a:ext cx="7154568" cy="3186786"/>
            </a:xfrm>
            <a:custGeom>
              <a:rect b="b" l="l" r="r" t="t"/>
              <a:pathLst>
                <a:path extrusionOk="0" h="44661" w="100726">
                  <a:moveTo>
                    <a:pt x="2620" y="0"/>
                  </a:moveTo>
                  <a:lnTo>
                    <a:pt x="0" y="2619"/>
                  </a:lnTo>
                  <a:lnTo>
                    <a:pt x="0" y="42042"/>
                  </a:lnTo>
                  <a:lnTo>
                    <a:pt x="2620" y="44661"/>
                  </a:lnTo>
                  <a:lnTo>
                    <a:pt x="98107" y="44661"/>
                  </a:lnTo>
                  <a:lnTo>
                    <a:pt x="100726" y="42042"/>
                  </a:lnTo>
                  <a:lnTo>
                    <a:pt x="100726" y="2619"/>
                  </a:lnTo>
                  <a:cubicBezTo>
                    <a:pt x="99702" y="1598"/>
                    <a:pt x="99130" y="1024"/>
                    <a:pt x="9810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71550" rotWithShape="0" algn="bl">
                <a:schemeClr val="accent1">
                  <a:alpha val="6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1" name="Google Shape;1111;p38"/>
          <p:cNvSpPr txBox="1"/>
          <p:nvPr/>
        </p:nvSpPr>
        <p:spPr>
          <a:xfrm>
            <a:off x="3486700" y="3615975"/>
            <a:ext cx="2265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Utilisation de Kalman</a:t>
            </a: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112" name="Google Shape;11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760" y="1328748"/>
            <a:ext cx="4155476" cy="23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019" y="1964107"/>
            <a:ext cx="4069374" cy="12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150" y="1310652"/>
            <a:ext cx="3152250" cy="252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39"/>
          <p:cNvSpPr txBox="1"/>
          <p:nvPr/>
        </p:nvSpPr>
        <p:spPr>
          <a:xfrm>
            <a:off x="1701775" y="3832825"/>
            <a:ext cx="16410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Organigramme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120" name="Google Shape;1120;p39"/>
          <p:cNvSpPr txBox="1"/>
          <p:nvPr/>
        </p:nvSpPr>
        <p:spPr>
          <a:xfrm>
            <a:off x="5832057" y="3179375"/>
            <a:ext cx="1095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Schéma blok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capture d’écran&#10;&#10;Description générée automatiquement" id="1125" name="Google Shape;11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820" y="1886825"/>
            <a:ext cx="2309069" cy="18776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ne image contenant capture d’écran, graphisme, Graphique, logo&#10;&#10;Description générée automatiquement" id="1126" name="Google Shape;112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750" y="1886825"/>
            <a:ext cx="2180468" cy="187762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ne image contenant capture d’écran, dessin humoristique&#10;&#10;Description générée automatiquement" id="1127" name="Google Shape;112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5482" y="1886826"/>
            <a:ext cx="2031769" cy="187762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8" name="Google Shape;1128;p40"/>
          <p:cNvSpPr txBox="1"/>
          <p:nvPr/>
        </p:nvSpPr>
        <p:spPr>
          <a:xfrm>
            <a:off x="1834688" y="3764450"/>
            <a:ext cx="5646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Cas 1</a:t>
            </a:r>
            <a:endParaRPr b="1" sz="1200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129" name="Google Shape;1129;p40"/>
          <p:cNvSpPr txBox="1"/>
          <p:nvPr/>
        </p:nvSpPr>
        <p:spPr>
          <a:xfrm>
            <a:off x="4307064" y="3764450"/>
            <a:ext cx="6786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Cas 2</a:t>
            </a:r>
            <a:endParaRPr b="1" sz="1200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130" name="Google Shape;1130;p40"/>
          <p:cNvSpPr txBox="1"/>
          <p:nvPr/>
        </p:nvSpPr>
        <p:spPr>
          <a:xfrm>
            <a:off x="6762064" y="3764450"/>
            <a:ext cx="6786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Cas 3</a:t>
            </a:r>
            <a:endParaRPr b="1" sz="1200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131" name="Google Shape;1131;p40"/>
          <p:cNvSpPr txBox="1"/>
          <p:nvPr>
            <p:ph type="title"/>
          </p:nvPr>
        </p:nvSpPr>
        <p:spPr>
          <a:xfrm>
            <a:off x="720000" y="615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ET2. </a:t>
            </a:r>
            <a:r>
              <a:rPr lang="en" sz="2400"/>
              <a:t>Maintient à la verticale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" name="Google Shape;1136;p41"/>
          <p:cNvGrpSpPr/>
          <p:nvPr/>
        </p:nvGrpSpPr>
        <p:grpSpPr>
          <a:xfrm>
            <a:off x="7513403" y="1721813"/>
            <a:ext cx="401865" cy="1699875"/>
            <a:chOff x="8117560" y="1683750"/>
            <a:chExt cx="401865" cy="1699875"/>
          </a:xfrm>
        </p:grpSpPr>
        <p:sp>
          <p:nvSpPr>
            <p:cNvPr id="1137" name="Google Shape;1137;p41"/>
            <p:cNvSpPr/>
            <p:nvPr/>
          </p:nvSpPr>
          <p:spPr>
            <a:xfrm>
              <a:off x="8117560" y="168375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38" name="Google Shape;1138;p41"/>
            <p:cNvSpPr/>
            <p:nvPr/>
          </p:nvSpPr>
          <p:spPr>
            <a:xfrm>
              <a:off x="8117560" y="178037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39" name="Google Shape;1139;p41"/>
            <p:cNvSpPr/>
            <p:nvPr/>
          </p:nvSpPr>
          <p:spPr>
            <a:xfrm>
              <a:off x="8117560" y="187699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40" name="Google Shape;1140;p41"/>
            <p:cNvSpPr/>
            <p:nvPr/>
          </p:nvSpPr>
          <p:spPr>
            <a:xfrm>
              <a:off x="8117560" y="197361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41" name="Google Shape;1141;p41"/>
            <p:cNvSpPr/>
            <p:nvPr/>
          </p:nvSpPr>
          <p:spPr>
            <a:xfrm>
              <a:off x="8117560" y="2070238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42" name="Google Shape;1142;p41"/>
            <p:cNvSpPr/>
            <p:nvPr/>
          </p:nvSpPr>
          <p:spPr>
            <a:xfrm>
              <a:off x="8117560" y="216686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43" name="Google Shape;1143;p41"/>
            <p:cNvSpPr/>
            <p:nvPr/>
          </p:nvSpPr>
          <p:spPr>
            <a:xfrm>
              <a:off x="8117560" y="226348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44" name="Google Shape;1144;p41"/>
            <p:cNvSpPr/>
            <p:nvPr/>
          </p:nvSpPr>
          <p:spPr>
            <a:xfrm>
              <a:off x="8117560" y="236010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45" name="Google Shape;1145;p41"/>
            <p:cNvSpPr/>
            <p:nvPr/>
          </p:nvSpPr>
          <p:spPr>
            <a:xfrm>
              <a:off x="8117560" y="245672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46" name="Google Shape;1146;p41"/>
            <p:cNvSpPr/>
            <p:nvPr/>
          </p:nvSpPr>
          <p:spPr>
            <a:xfrm>
              <a:off x="8117560" y="255334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47" name="Google Shape;1147;p41"/>
            <p:cNvSpPr/>
            <p:nvPr/>
          </p:nvSpPr>
          <p:spPr>
            <a:xfrm>
              <a:off x="8117560" y="264997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48" name="Google Shape;1148;p41"/>
            <p:cNvSpPr/>
            <p:nvPr/>
          </p:nvSpPr>
          <p:spPr>
            <a:xfrm>
              <a:off x="8117560" y="274659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49" name="Google Shape;1149;p41"/>
            <p:cNvSpPr/>
            <p:nvPr/>
          </p:nvSpPr>
          <p:spPr>
            <a:xfrm>
              <a:off x="8117560" y="284321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50" name="Google Shape;1150;p41"/>
            <p:cNvSpPr/>
            <p:nvPr/>
          </p:nvSpPr>
          <p:spPr>
            <a:xfrm>
              <a:off x="8117560" y="2939837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51" name="Google Shape;1151;p41"/>
            <p:cNvSpPr/>
            <p:nvPr/>
          </p:nvSpPr>
          <p:spPr>
            <a:xfrm>
              <a:off x="8117560" y="303645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52" name="Google Shape;1152;p41"/>
            <p:cNvSpPr/>
            <p:nvPr/>
          </p:nvSpPr>
          <p:spPr>
            <a:xfrm>
              <a:off x="8117560" y="313308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53" name="Google Shape;1153;p41"/>
            <p:cNvSpPr/>
            <p:nvPr/>
          </p:nvSpPr>
          <p:spPr>
            <a:xfrm>
              <a:off x="8117560" y="322970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54" name="Google Shape;1154;p41"/>
            <p:cNvSpPr/>
            <p:nvPr/>
          </p:nvSpPr>
          <p:spPr>
            <a:xfrm>
              <a:off x="8117560" y="332632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55" name="Google Shape;1155;p41"/>
            <p:cNvSpPr/>
            <p:nvPr/>
          </p:nvSpPr>
          <p:spPr>
            <a:xfrm rot="5400000">
              <a:off x="7641325" y="2505525"/>
              <a:ext cx="16998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1156" name="Google Shape;1156;p41"/>
          <p:cNvGrpSpPr/>
          <p:nvPr/>
        </p:nvGrpSpPr>
        <p:grpSpPr>
          <a:xfrm flipH="1">
            <a:off x="1228732" y="1721813"/>
            <a:ext cx="401865" cy="1699875"/>
            <a:chOff x="8117560" y="1683750"/>
            <a:chExt cx="401865" cy="1699875"/>
          </a:xfrm>
        </p:grpSpPr>
        <p:sp>
          <p:nvSpPr>
            <p:cNvPr id="1157" name="Google Shape;1157;p41"/>
            <p:cNvSpPr/>
            <p:nvPr/>
          </p:nvSpPr>
          <p:spPr>
            <a:xfrm>
              <a:off x="8117560" y="168375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58" name="Google Shape;1158;p41"/>
            <p:cNvSpPr/>
            <p:nvPr/>
          </p:nvSpPr>
          <p:spPr>
            <a:xfrm>
              <a:off x="8117560" y="178037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59" name="Google Shape;1159;p41"/>
            <p:cNvSpPr/>
            <p:nvPr/>
          </p:nvSpPr>
          <p:spPr>
            <a:xfrm>
              <a:off x="8117560" y="187699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60" name="Google Shape;1160;p41"/>
            <p:cNvSpPr/>
            <p:nvPr/>
          </p:nvSpPr>
          <p:spPr>
            <a:xfrm>
              <a:off x="8117560" y="197361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61" name="Google Shape;1161;p41"/>
            <p:cNvSpPr/>
            <p:nvPr/>
          </p:nvSpPr>
          <p:spPr>
            <a:xfrm>
              <a:off x="8117560" y="2070238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62" name="Google Shape;1162;p41"/>
            <p:cNvSpPr/>
            <p:nvPr/>
          </p:nvSpPr>
          <p:spPr>
            <a:xfrm>
              <a:off x="8117560" y="216686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63" name="Google Shape;1163;p41"/>
            <p:cNvSpPr/>
            <p:nvPr/>
          </p:nvSpPr>
          <p:spPr>
            <a:xfrm>
              <a:off x="8117560" y="226348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64" name="Google Shape;1164;p41"/>
            <p:cNvSpPr/>
            <p:nvPr/>
          </p:nvSpPr>
          <p:spPr>
            <a:xfrm>
              <a:off x="8117560" y="236010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65" name="Google Shape;1165;p41"/>
            <p:cNvSpPr/>
            <p:nvPr/>
          </p:nvSpPr>
          <p:spPr>
            <a:xfrm>
              <a:off x="8117560" y="245672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66" name="Google Shape;1166;p41"/>
            <p:cNvSpPr/>
            <p:nvPr/>
          </p:nvSpPr>
          <p:spPr>
            <a:xfrm>
              <a:off x="8117560" y="255334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67" name="Google Shape;1167;p41"/>
            <p:cNvSpPr/>
            <p:nvPr/>
          </p:nvSpPr>
          <p:spPr>
            <a:xfrm>
              <a:off x="8117560" y="264997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68" name="Google Shape;1168;p41"/>
            <p:cNvSpPr/>
            <p:nvPr/>
          </p:nvSpPr>
          <p:spPr>
            <a:xfrm>
              <a:off x="8117560" y="274659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69" name="Google Shape;1169;p41"/>
            <p:cNvSpPr/>
            <p:nvPr/>
          </p:nvSpPr>
          <p:spPr>
            <a:xfrm>
              <a:off x="8117560" y="284321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70" name="Google Shape;1170;p41"/>
            <p:cNvSpPr/>
            <p:nvPr/>
          </p:nvSpPr>
          <p:spPr>
            <a:xfrm>
              <a:off x="8117560" y="2939837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71" name="Google Shape;1171;p41"/>
            <p:cNvSpPr/>
            <p:nvPr/>
          </p:nvSpPr>
          <p:spPr>
            <a:xfrm>
              <a:off x="8117560" y="303645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72" name="Google Shape;1172;p41"/>
            <p:cNvSpPr/>
            <p:nvPr/>
          </p:nvSpPr>
          <p:spPr>
            <a:xfrm>
              <a:off x="8117560" y="313308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73" name="Google Shape;1173;p41"/>
            <p:cNvSpPr/>
            <p:nvPr/>
          </p:nvSpPr>
          <p:spPr>
            <a:xfrm>
              <a:off x="8117560" y="322970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74" name="Google Shape;1174;p41"/>
            <p:cNvSpPr/>
            <p:nvPr/>
          </p:nvSpPr>
          <p:spPr>
            <a:xfrm>
              <a:off x="8117560" y="332632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75" name="Google Shape;1175;p41"/>
            <p:cNvSpPr/>
            <p:nvPr/>
          </p:nvSpPr>
          <p:spPr>
            <a:xfrm rot="5400000">
              <a:off x="7641325" y="2505525"/>
              <a:ext cx="16998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1176" name="Google Shape;1176;p41"/>
          <p:cNvGrpSpPr/>
          <p:nvPr/>
        </p:nvGrpSpPr>
        <p:grpSpPr>
          <a:xfrm>
            <a:off x="1388024" y="986461"/>
            <a:ext cx="6367767" cy="3169727"/>
            <a:chOff x="802750" y="822300"/>
            <a:chExt cx="7538495" cy="3497823"/>
          </a:xfrm>
        </p:grpSpPr>
        <p:sp>
          <p:nvSpPr>
            <p:cNvPr id="1177" name="Google Shape;1177;p41"/>
            <p:cNvSpPr/>
            <p:nvPr/>
          </p:nvSpPr>
          <p:spPr>
            <a:xfrm>
              <a:off x="802750" y="822300"/>
              <a:ext cx="7538495" cy="3497823"/>
            </a:xfrm>
            <a:custGeom>
              <a:rect b="b" l="l" r="r" t="t"/>
              <a:pathLst>
                <a:path extrusionOk="0" fill="none" h="48532" w="104596">
                  <a:moveTo>
                    <a:pt x="3753" y="48531"/>
                  </a:moveTo>
                  <a:lnTo>
                    <a:pt x="0" y="44779"/>
                  </a:lnTo>
                  <a:lnTo>
                    <a:pt x="0" y="3754"/>
                  </a:lnTo>
                  <a:lnTo>
                    <a:pt x="3753" y="0"/>
                  </a:lnTo>
                  <a:lnTo>
                    <a:pt x="100844" y="0"/>
                  </a:lnTo>
                  <a:lnTo>
                    <a:pt x="104596" y="3754"/>
                  </a:lnTo>
                  <a:lnTo>
                    <a:pt x="104596" y="44779"/>
                  </a:lnTo>
                  <a:lnTo>
                    <a:pt x="100844" y="4853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40005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1"/>
            <p:cNvSpPr/>
            <p:nvPr/>
          </p:nvSpPr>
          <p:spPr>
            <a:xfrm>
              <a:off x="994713" y="977773"/>
              <a:ext cx="7154568" cy="3186786"/>
            </a:xfrm>
            <a:custGeom>
              <a:rect b="b" l="l" r="r" t="t"/>
              <a:pathLst>
                <a:path extrusionOk="0" h="44661" w="100726">
                  <a:moveTo>
                    <a:pt x="2620" y="0"/>
                  </a:moveTo>
                  <a:lnTo>
                    <a:pt x="0" y="2619"/>
                  </a:lnTo>
                  <a:lnTo>
                    <a:pt x="0" y="42042"/>
                  </a:lnTo>
                  <a:lnTo>
                    <a:pt x="2620" y="44661"/>
                  </a:lnTo>
                  <a:lnTo>
                    <a:pt x="98107" y="44661"/>
                  </a:lnTo>
                  <a:lnTo>
                    <a:pt x="100726" y="42042"/>
                  </a:lnTo>
                  <a:lnTo>
                    <a:pt x="100726" y="2619"/>
                  </a:lnTo>
                  <a:cubicBezTo>
                    <a:pt x="99702" y="1598"/>
                    <a:pt x="99130" y="1024"/>
                    <a:pt x="9810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71550" rotWithShape="0" algn="bl">
                <a:schemeClr val="accent1">
                  <a:alpha val="6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9" name="Google Shape;1179;p41"/>
          <p:cNvSpPr txBox="1"/>
          <p:nvPr>
            <p:ph type="title"/>
          </p:nvPr>
        </p:nvSpPr>
        <p:spPr>
          <a:xfrm>
            <a:off x="2021550" y="2266125"/>
            <a:ext cx="5100900" cy="9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(ET3)</a:t>
            </a:r>
            <a:endParaRPr/>
          </a:p>
        </p:txBody>
      </p:sp>
      <p:sp>
        <p:nvSpPr>
          <p:cNvPr id="1180" name="Google Shape;1180;p41"/>
          <p:cNvSpPr txBox="1"/>
          <p:nvPr>
            <p:ph idx="2" type="title"/>
          </p:nvPr>
        </p:nvSpPr>
        <p:spPr>
          <a:xfrm>
            <a:off x="4027050" y="1583311"/>
            <a:ext cx="1089900" cy="7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42"/>
          <p:cNvGrpSpPr/>
          <p:nvPr/>
        </p:nvGrpSpPr>
        <p:grpSpPr>
          <a:xfrm>
            <a:off x="7513403" y="1721813"/>
            <a:ext cx="401865" cy="1699875"/>
            <a:chOff x="8117560" y="1683750"/>
            <a:chExt cx="401865" cy="1699875"/>
          </a:xfrm>
        </p:grpSpPr>
        <p:sp>
          <p:nvSpPr>
            <p:cNvPr id="1186" name="Google Shape;1186;p42"/>
            <p:cNvSpPr/>
            <p:nvPr/>
          </p:nvSpPr>
          <p:spPr>
            <a:xfrm>
              <a:off x="8117560" y="168375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8117560" y="178037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8117560" y="187699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8117560" y="197361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8117560" y="2070238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8117560" y="216686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8117560" y="226348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8117560" y="236010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8117560" y="245672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8117560" y="255334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8117560" y="264997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8117560" y="274659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8117560" y="284321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8117560" y="2939837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8117560" y="303645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8117560" y="313308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8117560" y="322970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8117560" y="332632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04" name="Google Shape;1204;p42"/>
            <p:cNvSpPr/>
            <p:nvPr/>
          </p:nvSpPr>
          <p:spPr>
            <a:xfrm rot="5400000">
              <a:off x="7641325" y="2505525"/>
              <a:ext cx="16998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1205" name="Google Shape;1205;p42"/>
          <p:cNvGrpSpPr/>
          <p:nvPr/>
        </p:nvGrpSpPr>
        <p:grpSpPr>
          <a:xfrm flipH="1">
            <a:off x="1228732" y="1721813"/>
            <a:ext cx="401865" cy="1699875"/>
            <a:chOff x="8117560" y="1683750"/>
            <a:chExt cx="401865" cy="1699875"/>
          </a:xfrm>
        </p:grpSpPr>
        <p:sp>
          <p:nvSpPr>
            <p:cNvPr id="1206" name="Google Shape;1206;p42"/>
            <p:cNvSpPr/>
            <p:nvPr/>
          </p:nvSpPr>
          <p:spPr>
            <a:xfrm>
              <a:off x="8117560" y="168375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8117560" y="178037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8117560" y="187699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8117560" y="197361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8117560" y="2070238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8117560" y="216686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8117560" y="226348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8117560" y="236010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8117560" y="245672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8117560" y="255334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16" name="Google Shape;1216;p42"/>
            <p:cNvSpPr/>
            <p:nvPr/>
          </p:nvSpPr>
          <p:spPr>
            <a:xfrm>
              <a:off x="8117560" y="264997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17" name="Google Shape;1217;p42"/>
            <p:cNvSpPr/>
            <p:nvPr/>
          </p:nvSpPr>
          <p:spPr>
            <a:xfrm>
              <a:off x="8117560" y="274659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8117560" y="284321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8117560" y="2939837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8117560" y="303645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8117560" y="313308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8117560" y="322970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23" name="Google Shape;1223;p42"/>
            <p:cNvSpPr/>
            <p:nvPr/>
          </p:nvSpPr>
          <p:spPr>
            <a:xfrm>
              <a:off x="8117560" y="332632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24" name="Google Shape;1224;p42"/>
            <p:cNvSpPr/>
            <p:nvPr/>
          </p:nvSpPr>
          <p:spPr>
            <a:xfrm rot="5400000">
              <a:off x="7641325" y="2505525"/>
              <a:ext cx="16998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1225" name="Google Shape;1225;p42"/>
          <p:cNvGrpSpPr/>
          <p:nvPr/>
        </p:nvGrpSpPr>
        <p:grpSpPr>
          <a:xfrm>
            <a:off x="1388024" y="986461"/>
            <a:ext cx="6367767" cy="3169727"/>
            <a:chOff x="802750" y="822300"/>
            <a:chExt cx="7538495" cy="3497823"/>
          </a:xfrm>
        </p:grpSpPr>
        <p:sp>
          <p:nvSpPr>
            <p:cNvPr id="1226" name="Google Shape;1226;p42"/>
            <p:cNvSpPr/>
            <p:nvPr/>
          </p:nvSpPr>
          <p:spPr>
            <a:xfrm>
              <a:off x="802750" y="822300"/>
              <a:ext cx="7538495" cy="3497823"/>
            </a:xfrm>
            <a:custGeom>
              <a:rect b="b" l="l" r="r" t="t"/>
              <a:pathLst>
                <a:path extrusionOk="0" fill="none" h="48532" w="104596">
                  <a:moveTo>
                    <a:pt x="3753" y="48531"/>
                  </a:moveTo>
                  <a:lnTo>
                    <a:pt x="0" y="44779"/>
                  </a:lnTo>
                  <a:lnTo>
                    <a:pt x="0" y="3754"/>
                  </a:lnTo>
                  <a:lnTo>
                    <a:pt x="3753" y="0"/>
                  </a:lnTo>
                  <a:lnTo>
                    <a:pt x="100844" y="0"/>
                  </a:lnTo>
                  <a:lnTo>
                    <a:pt x="104596" y="3754"/>
                  </a:lnTo>
                  <a:lnTo>
                    <a:pt x="104596" y="44779"/>
                  </a:lnTo>
                  <a:lnTo>
                    <a:pt x="100844" y="4853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40005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994713" y="977773"/>
              <a:ext cx="7154568" cy="3186786"/>
            </a:xfrm>
            <a:custGeom>
              <a:rect b="b" l="l" r="r" t="t"/>
              <a:pathLst>
                <a:path extrusionOk="0" h="44661" w="100726">
                  <a:moveTo>
                    <a:pt x="2620" y="0"/>
                  </a:moveTo>
                  <a:lnTo>
                    <a:pt x="0" y="2619"/>
                  </a:lnTo>
                  <a:lnTo>
                    <a:pt x="0" y="42042"/>
                  </a:lnTo>
                  <a:lnTo>
                    <a:pt x="2620" y="44661"/>
                  </a:lnTo>
                  <a:lnTo>
                    <a:pt x="98107" y="44661"/>
                  </a:lnTo>
                  <a:lnTo>
                    <a:pt x="100726" y="42042"/>
                  </a:lnTo>
                  <a:lnTo>
                    <a:pt x="100726" y="2619"/>
                  </a:lnTo>
                  <a:cubicBezTo>
                    <a:pt x="99702" y="1598"/>
                    <a:pt x="99130" y="1024"/>
                    <a:pt x="9810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71550" rotWithShape="0" algn="bl">
                <a:schemeClr val="accent1">
                  <a:alpha val="6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8" name="Google Shape;12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625" y="1608449"/>
            <a:ext cx="2762752" cy="165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9" name="Google Shape;1229;p42"/>
          <p:cNvCxnSpPr/>
          <p:nvPr/>
        </p:nvCxnSpPr>
        <p:spPr>
          <a:xfrm flipH="1" rot="10800000">
            <a:off x="3292907" y="2774168"/>
            <a:ext cx="266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0" name="Google Shape;1230;p42"/>
          <p:cNvSpPr txBox="1"/>
          <p:nvPr/>
        </p:nvSpPr>
        <p:spPr>
          <a:xfrm>
            <a:off x="3680400" y="3260875"/>
            <a:ext cx="2265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Valeur asymptotique à l’infini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5" name="Google Shape;1235;p43"/>
          <p:cNvGrpSpPr/>
          <p:nvPr/>
        </p:nvGrpSpPr>
        <p:grpSpPr>
          <a:xfrm>
            <a:off x="7513403" y="1721813"/>
            <a:ext cx="401865" cy="1699875"/>
            <a:chOff x="8117560" y="1683750"/>
            <a:chExt cx="401865" cy="1699875"/>
          </a:xfrm>
        </p:grpSpPr>
        <p:sp>
          <p:nvSpPr>
            <p:cNvPr id="1236" name="Google Shape;1236;p43"/>
            <p:cNvSpPr/>
            <p:nvPr/>
          </p:nvSpPr>
          <p:spPr>
            <a:xfrm>
              <a:off x="8117560" y="168375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37" name="Google Shape;1237;p43"/>
            <p:cNvSpPr/>
            <p:nvPr/>
          </p:nvSpPr>
          <p:spPr>
            <a:xfrm>
              <a:off x="8117560" y="178037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38" name="Google Shape;1238;p43"/>
            <p:cNvSpPr/>
            <p:nvPr/>
          </p:nvSpPr>
          <p:spPr>
            <a:xfrm>
              <a:off x="8117560" y="187699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39" name="Google Shape;1239;p43"/>
            <p:cNvSpPr/>
            <p:nvPr/>
          </p:nvSpPr>
          <p:spPr>
            <a:xfrm>
              <a:off x="8117560" y="197361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40" name="Google Shape;1240;p43"/>
            <p:cNvSpPr/>
            <p:nvPr/>
          </p:nvSpPr>
          <p:spPr>
            <a:xfrm>
              <a:off x="8117560" y="2070238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41" name="Google Shape;1241;p43"/>
            <p:cNvSpPr/>
            <p:nvPr/>
          </p:nvSpPr>
          <p:spPr>
            <a:xfrm>
              <a:off x="8117560" y="216686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42" name="Google Shape;1242;p43"/>
            <p:cNvSpPr/>
            <p:nvPr/>
          </p:nvSpPr>
          <p:spPr>
            <a:xfrm>
              <a:off x="8117560" y="226348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43" name="Google Shape;1243;p43"/>
            <p:cNvSpPr/>
            <p:nvPr/>
          </p:nvSpPr>
          <p:spPr>
            <a:xfrm>
              <a:off x="8117560" y="236010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44" name="Google Shape;1244;p43"/>
            <p:cNvSpPr/>
            <p:nvPr/>
          </p:nvSpPr>
          <p:spPr>
            <a:xfrm>
              <a:off x="8117560" y="245672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45" name="Google Shape;1245;p43"/>
            <p:cNvSpPr/>
            <p:nvPr/>
          </p:nvSpPr>
          <p:spPr>
            <a:xfrm>
              <a:off x="8117560" y="255334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46" name="Google Shape;1246;p43"/>
            <p:cNvSpPr/>
            <p:nvPr/>
          </p:nvSpPr>
          <p:spPr>
            <a:xfrm>
              <a:off x="8117560" y="264997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47" name="Google Shape;1247;p43"/>
            <p:cNvSpPr/>
            <p:nvPr/>
          </p:nvSpPr>
          <p:spPr>
            <a:xfrm>
              <a:off x="8117560" y="274659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48" name="Google Shape;1248;p43"/>
            <p:cNvSpPr/>
            <p:nvPr/>
          </p:nvSpPr>
          <p:spPr>
            <a:xfrm>
              <a:off x="8117560" y="284321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49" name="Google Shape;1249;p43"/>
            <p:cNvSpPr/>
            <p:nvPr/>
          </p:nvSpPr>
          <p:spPr>
            <a:xfrm>
              <a:off x="8117560" y="2939837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50" name="Google Shape;1250;p43"/>
            <p:cNvSpPr/>
            <p:nvPr/>
          </p:nvSpPr>
          <p:spPr>
            <a:xfrm>
              <a:off x="8117560" y="303645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51" name="Google Shape;1251;p43"/>
            <p:cNvSpPr/>
            <p:nvPr/>
          </p:nvSpPr>
          <p:spPr>
            <a:xfrm>
              <a:off x="8117560" y="313308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52" name="Google Shape;1252;p43"/>
            <p:cNvSpPr/>
            <p:nvPr/>
          </p:nvSpPr>
          <p:spPr>
            <a:xfrm>
              <a:off x="8117560" y="322970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53" name="Google Shape;1253;p43"/>
            <p:cNvSpPr/>
            <p:nvPr/>
          </p:nvSpPr>
          <p:spPr>
            <a:xfrm>
              <a:off x="8117560" y="332632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54" name="Google Shape;1254;p43"/>
            <p:cNvSpPr/>
            <p:nvPr/>
          </p:nvSpPr>
          <p:spPr>
            <a:xfrm rot="5400000">
              <a:off x="7641325" y="2505525"/>
              <a:ext cx="16998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1255" name="Google Shape;1255;p43"/>
          <p:cNvGrpSpPr/>
          <p:nvPr/>
        </p:nvGrpSpPr>
        <p:grpSpPr>
          <a:xfrm flipH="1">
            <a:off x="1228732" y="1721813"/>
            <a:ext cx="401865" cy="1699875"/>
            <a:chOff x="8117560" y="1683750"/>
            <a:chExt cx="401865" cy="1699875"/>
          </a:xfrm>
        </p:grpSpPr>
        <p:sp>
          <p:nvSpPr>
            <p:cNvPr id="1256" name="Google Shape;1256;p43"/>
            <p:cNvSpPr/>
            <p:nvPr/>
          </p:nvSpPr>
          <p:spPr>
            <a:xfrm>
              <a:off x="8117560" y="168375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57" name="Google Shape;1257;p43"/>
            <p:cNvSpPr/>
            <p:nvPr/>
          </p:nvSpPr>
          <p:spPr>
            <a:xfrm>
              <a:off x="8117560" y="178037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58" name="Google Shape;1258;p43"/>
            <p:cNvSpPr/>
            <p:nvPr/>
          </p:nvSpPr>
          <p:spPr>
            <a:xfrm>
              <a:off x="8117560" y="187699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59" name="Google Shape;1259;p43"/>
            <p:cNvSpPr/>
            <p:nvPr/>
          </p:nvSpPr>
          <p:spPr>
            <a:xfrm>
              <a:off x="8117560" y="197361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60" name="Google Shape;1260;p43"/>
            <p:cNvSpPr/>
            <p:nvPr/>
          </p:nvSpPr>
          <p:spPr>
            <a:xfrm>
              <a:off x="8117560" y="2070238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61" name="Google Shape;1261;p43"/>
            <p:cNvSpPr/>
            <p:nvPr/>
          </p:nvSpPr>
          <p:spPr>
            <a:xfrm>
              <a:off x="8117560" y="216686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62" name="Google Shape;1262;p43"/>
            <p:cNvSpPr/>
            <p:nvPr/>
          </p:nvSpPr>
          <p:spPr>
            <a:xfrm>
              <a:off x="8117560" y="226348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63" name="Google Shape;1263;p43"/>
            <p:cNvSpPr/>
            <p:nvPr/>
          </p:nvSpPr>
          <p:spPr>
            <a:xfrm>
              <a:off x="8117560" y="236010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64" name="Google Shape;1264;p43"/>
            <p:cNvSpPr/>
            <p:nvPr/>
          </p:nvSpPr>
          <p:spPr>
            <a:xfrm>
              <a:off x="8117560" y="245672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65" name="Google Shape;1265;p43"/>
            <p:cNvSpPr/>
            <p:nvPr/>
          </p:nvSpPr>
          <p:spPr>
            <a:xfrm>
              <a:off x="8117560" y="255334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66" name="Google Shape;1266;p43"/>
            <p:cNvSpPr/>
            <p:nvPr/>
          </p:nvSpPr>
          <p:spPr>
            <a:xfrm>
              <a:off x="8117560" y="264997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67" name="Google Shape;1267;p43"/>
            <p:cNvSpPr/>
            <p:nvPr/>
          </p:nvSpPr>
          <p:spPr>
            <a:xfrm>
              <a:off x="8117560" y="274659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68" name="Google Shape;1268;p43"/>
            <p:cNvSpPr/>
            <p:nvPr/>
          </p:nvSpPr>
          <p:spPr>
            <a:xfrm>
              <a:off x="8117560" y="284321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69" name="Google Shape;1269;p43"/>
            <p:cNvSpPr/>
            <p:nvPr/>
          </p:nvSpPr>
          <p:spPr>
            <a:xfrm>
              <a:off x="8117560" y="2939837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70" name="Google Shape;1270;p43"/>
            <p:cNvSpPr/>
            <p:nvPr/>
          </p:nvSpPr>
          <p:spPr>
            <a:xfrm>
              <a:off x="8117560" y="303645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71" name="Google Shape;1271;p43"/>
            <p:cNvSpPr/>
            <p:nvPr/>
          </p:nvSpPr>
          <p:spPr>
            <a:xfrm>
              <a:off x="8117560" y="313308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72" name="Google Shape;1272;p43"/>
            <p:cNvSpPr/>
            <p:nvPr/>
          </p:nvSpPr>
          <p:spPr>
            <a:xfrm>
              <a:off x="8117560" y="322970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73" name="Google Shape;1273;p43"/>
            <p:cNvSpPr/>
            <p:nvPr/>
          </p:nvSpPr>
          <p:spPr>
            <a:xfrm>
              <a:off x="8117560" y="332632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74" name="Google Shape;1274;p43"/>
            <p:cNvSpPr/>
            <p:nvPr/>
          </p:nvSpPr>
          <p:spPr>
            <a:xfrm rot="5400000">
              <a:off x="7641325" y="2505525"/>
              <a:ext cx="16998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1275" name="Google Shape;1275;p43"/>
          <p:cNvGrpSpPr/>
          <p:nvPr/>
        </p:nvGrpSpPr>
        <p:grpSpPr>
          <a:xfrm>
            <a:off x="1388024" y="986461"/>
            <a:ext cx="6367767" cy="3169727"/>
            <a:chOff x="802750" y="822300"/>
            <a:chExt cx="7538495" cy="3497823"/>
          </a:xfrm>
        </p:grpSpPr>
        <p:sp>
          <p:nvSpPr>
            <p:cNvPr id="1276" name="Google Shape;1276;p43"/>
            <p:cNvSpPr/>
            <p:nvPr/>
          </p:nvSpPr>
          <p:spPr>
            <a:xfrm>
              <a:off x="802750" y="822300"/>
              <a:ext cx="7538495" cy="3497823"/>
            </a:xfrm>
            <a:custGeom>
              <a:rect b="b" l="l" r="r" t="t"/>
              <a:pathLst>
                <a:path extrusionOk="0" fill="none" h="48532" w="104596">
                  <a:moveTo>
                    <a:pt x="3753" y="48531"/>
                  </a:moveTo>
                  <a:lnTo>
                    <a:pt x="0" y="44779"/>
                  </a:lnTo>
                  <a:lnTo>
                    <a:pt x="0" y="3754"/>
                  </a:lnTo>
                  <a:lnTo>
                    <a:pt x="3753" y="0"/>
                  </a:lnTo>
                  <a:lnTo>
                    <a:pt x="100844" y="0"/>
                  </a:lnTo>
                  <a:lnTo>
                    <a:pt x="104596" y="3754"/>
                  </a:lnTo>
                  <a:lnTo>
                    <a:pt x="104596" y="44779"/>
                  </a:lnTo>
                  <a:lnTo>
                    <a:pt x="100844" y="4853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40005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3"/>
            <p:cNvSpPr/>
            <p:nvPr/>
          </p:nvSpPr>
          <p:spPr>
            <a:xfrm>
              <a:off x="994713" y="977773"/>
              <a:ext cx="7154568" cy="3186786"/>
            </a:xfrm>
            <a:custGeom>
              <a:rect b="b" l="l" r="r" t="t"/>
              <a:pathLst>
                <a:path extrusionOk="0" h="44661" w="100726">
                  <a:moveTo>
                    <a:pt x="2620" y="0"/>
                  </a:moveTo>
                  <a:lnTo>
                    <a:pt x="0" y="2619"/>
                  </a:lnTo>
                  <a:lnTo>
                    <a:pt x="0" y="42042"/>
                  </a:lnTo>
                  <a:lnTo>
                    <a:pt x="2620" y="44661"/>
                  </a:lnTo>
                  <a:lnTo>
                    <a:pt x="98107" y="44661"/>
                  </a:lnTo>
                  <a:lnTo>
                    <a:pt x="100726" y="42042"/>
                  </a:lnTo>
                  <a:lnTo>
                    <a:pt x="100726" y="2619"/>
                  </a:lnTo>
                  <a:cubicBezTo>
                    <a:pt x="99702" y="1598"/>
                    <a:pt x="99130" y="1024"/>
                    <a:pt x="9810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71550" rotWithShape="0" algn="bl">
                <a:schemeClr val="accent1">
                  <a:alpha val="6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8" name="Google Shape;1278;p43"/>
          <p:cNvSpPr txBox="1"/>
          <p:nvPr>
            <p:ph type="title"/>
          </p:nvPr>
        </p:nvSpPr>
        <p:spPr>
          <a:xfrm>
            <a:off x="2021550" y="2266125"/>
            <a:ext cx="5100900" cy="9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(ET4)</a:t>
            </a:r>
            <a:endParaRPr/>
          </a:p>
        </p:txBody>
      </p:sp>
      <p:sp>
        <p:nvSpPr>
          <p:cNvPr id="1279" name="Google Shape;1279;p43"/>
          <p:cNvSpPr txBox="1"/>
          <p:nvPr>
            <p:ph idx="2" type="title"/>
          </p:nvPr>
        </p:nvSpPr>
        <p:spPr>
          <a:xfrm>
            <a:off x="4027050" y="1583311"/>
            <a:ext cx="1089900" cy="7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texte, ligne, diagramme, Tracé&#10;&#10;Description générée automatiquement" id="1284" name="Google Shape;1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348" y="1791925"/>
            <a:ext cx="2502400" cy="15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44"/>
          <p:cNvSpPr txBox="1"/>
          <p:nvPr/>
        </p:nvSpPr>
        <p:spPr>
          <a:xfrm>
            <a:off x="1320050" y="3351575"/>
            <a:ext cx="16410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Utilisation PID calibré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286" name="Google Shape;128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344" y="1964119"/>
            <a:ext cx="4069374" cy="12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44"/>
          <p:cNvSpPr txBox="1"/>
          <p:nvPr/>
        </p:nvSpPr>
        <p:spPr>
          <a:xfrm>
            <a:off x="5493394" y="3179400"/>
            <a:ext cx="1095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Schéma blok</a:t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45"/>
          <p:cNvPicPr preferRelativeResize="0"/>
          <p:nvPr/>
        </p:nvPicPr>
        <p:blipFill rotWithShape="1">
          <a:blip r:embed="rId3">
            <a:alphaModFix/>
          </a:blip>
          <a:srcRect b="0" l="9543" r="0" t="0"/>
          <a:stretch/>
        </p:blipFill>
        <p:spPr>
          <a:xfrm>
            <a:off x="6057888" y="1917700"/>
            <a:ext cx="2326225" cy="21526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3" name="Google Shape;12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888" y="1917700"/>
            <a:ext cx="2326225" cy="215265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4" name="Google Shape;1294;p45"/>
          <p:cNvPicPr preferRelativeResize="0"/>
          <p:nvPr/>
        </p:nvPicPr>
        <p:blipFill rotWithShape="1">
          <a:blip r:embed="rId5">
            <a:alphaModFix/>
          </a:blip>
          <a:srcRect b="0" l="0" r="0" t="2400"/>
          <a:stretch/>
        </p:blipFill>
        <p:spPr>
          <a:xfrm>
            <a:off x="3408875" y="1917700"/>
            <a:ext cx="2326225" cy="215265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5" name="Google Shape;1295;p45"/>
          <p:cNvSpPr txBox="1"/>
          <p:nvPr/>
        </p:nvSpPr>
        <p:spPr>
          <a:xfrm>
            <a:off x="1640700" y="4051950"/>
            <a:ext cx="5646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Cas 1</a:t>
            </a:r>
            <a:endParaRPr b="1" sz="1200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96" name="Google Shape;1296;p45"/>
          <p:cNvSpPr txBox="1"/>
          <p:nvPr/>
        </p:nvSpPr>
        <p:spPr>
          <a:xfrm>
            <a:off x="4232702" y="4051950"/>
            <a:ext cx="6786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Cas 2</a:t>
            </a:r>
            <a:endParaRPr b="1" sz="1200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97" name="Google Shape;1297;p45"/>
          <p:cNvSpPr txBox="1"/>
          <p:nvPr/>
        </p:nvSpPr>
        <p:spPr>
          <a:xfrm>
            <a:off x="6881689" y="4070350"/>
            <a:ext cx="6786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Cas 3</a:t>
            </a:r>
            <a:endParaRPr b="1" sz="1200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98" name="Google Shape;1298;p45"/>
          <p:cNvSpPr txBox="1"/>
          <p:nvPr>
            <p:ph type="title"/>
          </p:nvPr>
        </p:nvSpPr>
        <p:spPr>
          <a:xfrm>
            <a:off x="720000" y="615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ET4. Marche avant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" name="Google Shape;1303;p46"/>
          <p:cNvGrpSpPr/>
          <p:nvPr/>
        </p:nvGrpSpPr>
        <p:grpSpPr>
          <a:xfrm>
            <a:off x="1388024" y="986461"/>
            <a:ext cx="6367767" cy="3169727"/>
            <a:chOff x="802750" y="822300"/>
            <a:chExt cx="7538495" cy="3497823"/>
          </a:xfrm>
        </p:grpSpPr>
        <p:sp>
          <p:nvSpPr>
            <p:cNvPr id="1304" name="Google Shape;1304;p46"/>
            <p:cNvSpPr/>
            <p:nvPr/>
          </p:nvSpPr>
          <p:spPr>
            <a:xfrm>
              <a:off x="802750" y="822300"/>
              <a:ext cx="7538495" cy="3497823"/>
            </a:xfrm>
            <a:custGeom>
              <a:rect b="b" l="l" r="r" t="t"/>
              <a:pathLst>
                <a:path extrusionOk="0" fill="none" h="48532" w="104596">
                  <a:moveTo>
                    <a:pt x="3753" y="48531"/>
                  </a:moveTo>
                  <a:lnTo>
                    <a:pt x="0" y="44779"/>
                  </a:lnTo>
                  <a:lnTo>
                    <a:pt x="0" y="3754"/>
                  </a:lnTo>
                  <a:lnTo>
                    <a:pt x="3753" y="0"/>
                  </a:lnTo>
                  <a:lnTo>
                    <a:pt x="100844" y="0"/>
                  </a:lnTo>
                  <a:lnTo>
                    <a:pt x="104596" y="3754"/>
                  </a:lnTo>
                  <a:lnTo>
                    <a:pt x="104596" y="44779"/>
                  </a:lnTo>
                  <a:lnTo>
                    <a:pt x="100844" y="4853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40005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6"/>
            <p:cNvSpPr/>
            <p:nvPr/>
          </p:nvSpPr>
          <p:spPr>
            <a:xfrm>
              <a:off x="994713" y="977773"/>
              <a:ext cx="7154568" cy="3186786"/>
            </a:xfrm>
            <a:custGeom>
              <a:rect b="b" l="l" r="r" t="t"/>
              <a:pathLst>
                <a:path extrusionOk="0" h="44661" w="100726">
                  <a:moveTo>
                    <a:pt x="2620" y="0"/>
                  </a:moveTo>
                  <a:lnTo>
                    <a:pt x="0" y="2619"/>
                  </a:lnTo>
                  <a:lnTo>
                    <a:pt x="0" y="42042"/>
                  </a:lnTo>
                  <a:lnTo>
                    <a:pt x="2620" y="44661"/>
                  </a:lnTo>
                  <a:lnTo>
                    <a:pt x="98107" y="44661"/>
                  </a:lnTo>
                  <a:lnTo>
                    <a:pt x="100726" y="42042"/>
                  </a:lnTo>
                  <a:lnTo>
                    <a:pt x="100726" y="2619"/>
                  </a:lnTo>
                  <a:cubicBezTo>
                    <a:pt x="99702" y="1598"/>
                    <a:pt x="99130" y="1024"/>
                    <a:pt x="9810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71550" rotWithShape="0" algn="bl">
                <a:schemeClr val="accent1">
                  <a:alpha val="6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6" name="Google Shape;1306;p46"/>
          <p:cNvGrpSpPr/>
          <p:nvPr/>
        </p:nvGrpSpPr>
        <p:grpSpPr>
          <a:xfrm>
            <a:off x="7513403" y="1721813"/>
            <a:ext cx="401865" cy="1699875"/>
            <a:chOff x="8117560" y="1683750"/>
            <a:chExt cx="401865" cy="1699875"/>
          </a:xfrm>
        </p:grpSpPr>
        <p:sp>
          <p:nvSpPr>
            <p:cNvPr id="1307" name="Google Shape;1307;p46"/>
            <p:cNvSpPr/>
            <p:nvPr/>
          </p:nvSpPr>
          <p:spPr>
            <a:xfrm>
              <a:off x="8117560" y="168375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08" name="Google Shape;1308;p46"/>
            <p:cNvSpPr/>
            <p:nvPr/>
          </p:nvSpPr>
          <p:spPr>
            <a:xfrm>
              <a:off x="8117560" y="178037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09" name="Google Shape;1309;p46"/>
            <p:cNvSpPr/>
            <p:nvPr/>
          </p:nvSpPr>
          <p:spPr>
            <a:xfrm>
              <a:off x="8117560" y="187699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10" name="Google Shape;1310;p46"/>
            <p:cNvSpPr/>
            <p:nvPr/>
          </p:nvSpPr>
          <p:spPr>
            <a:xfrm>
              <a:off x="8117560" y="197361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11" name="Google Shape;1311;p46"/>
            <p:cNvSpPr/>
            <p:nvPr/>
          </p:nvSpPr>
          <p:spPr>
            <a:xfrm>
              <a:off x="8117560" y="2070238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12" name="Google Shape;1312;p46"/>
            <p:cNvSpPr/>
            <p:nvPr/>
          </p:nvSpPr>
          <p:spPr>
            <a:xfrm>
              <a:off x="8117560" y="216686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13" name="Google Shape;1313;p46"/>
            <p:cNvSpPr/>
            <p:nvPr/>
          </p:nvSpPr>
          <p:spPr>
            <a:xfrm>
              <a:off x="8117560" y="226348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14" name="Google Shape;1314;p46"/>
            <p:cNvSpPr/>
            <p:nvPr/>
          </p:nvSpPr>
          <p:spPr>
            <a:xfrm>
              <a:off x="8117560" y="236010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15" name="Google Shape;1315;p46"/>
            <p:cNvSpPr/>
            <p:nvPr/>
          </p:nvSpPr>
          <p:spPr>
            <a:xfrm>
              <a:off x="8117560" y="245672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16" name="Google Shape;1316;p46"/>
            <p:cNvSpPr/>
            <p:nvPr/>
          </p:nvSpPr>
          <p:spPr>
            <a:xfrm>
              <a:off x="8117560" y="255334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17" name="Google Shape;1317;p46"/>
            <p:cNvSpPr/>
            <p:nvPr/>
          </p:nvSpPr>
          <p:spPr>
            <a:xfrm>
              <a:off x="8117560" y="264997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18" name="Google Shape;1318;p46"/>
            <p:cNvSpPr/>
            <p:nvPr/>
          </p:nvSpPr>
          <p:spPr>
            <a:xfrm>
              <a:off x="8117560" y="274659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19" name="Google Shape;1319;p46"/>
            <p:cNvSpPr/>
            <p:nvPr/>
          </p:nvSpPr>
          <p:spPr>
            <a:xfrm>
              <a:off x="8117560" y="284321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20" name="Google Shape;1320;p46"/>
            <p:cNvSpPr/>
            <p:nvPr/>
          </p:nvSpPr>
          <p:spPr>
            <a:xfrm>
              <a:off x="8117560" y="2939837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21" name="Google Shape;1321;p46"/>
            <p:cNvSpPr/>
            <p:nvPr/>
          </p:nvSpPr>
          <p:spPr>
            <a:xfrm>
              <a:off x="8117560" y="303645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22" name="Google Shape;1322;p46"/>
            <p:cNvSpPr/>
            <p:nvPr/>
          </p:nvSpPr>
          <p:spPr>
            <a:xfrm>
              <a:off x="8117560" y="313308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23" name="Google Shape;1323;p46"/>
            <p:cNvSpPr/>
            <p:nvPr/>
          </p:nvSpPr>
          <p:spPr>
            <a:xfrm>
              <a:off x="8117560" y="322970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24" name="Google Shape;1324;p46"/>
            <p:cNvSpPr/>
            <p:nvPr/>
          </p:nvSpPr>
          <p:spPr>
            <a:xfrm>
              <a:off x="8117560" y="332632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25" name="Google Shape;1325;p46"/>
            <p:cNvSpPr/>
            <p:nvPr/>
          </p:nvSpPr>
          <p:spPr>
            <a:xfrm rot="5400000">
              <a:off x="7641325" y="2505525"/>
              <a:ext cx="16998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1326" name="Google Shape;1326;p46"/>
          <p:cNvGrpSpPr/>
          <p:nvPr/>
        </p:nvGrpSpPr>
        <p:grpSpPr>
          <a:xfrm flipH="1">
            <a:off x="1228732" y="1721813"/>
            <a:ext cx="401865" cy="1699875"/>
            <a:chOff x="8117560" y="1683750"/>
            <a:chExt cx="401865" cy="1699875"/>
          </a:xfrm>
        </p:grpSpPr>
        <p:sp>
          <p:nvSpPr>
            <p:cNvPr id="1327" name="Google Shape;1327;p46"/>
            <p:cNvSpPr/>
            <p:nvPr/>
          </p:nvSpPr>
          <p:spPr>
            <a:xfrm>
              <a:off x="8117560" y="168375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28" name="Google Shape;1328;p46"/>
            <p:cNvSpPr/>
            <p:nvPr/>
          </p:nvSpPr>
          <p:spPr>
            <a:xfrm>
              <a:off x="8117560" y="178037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29" name="Google Shape;1329;p46"/>
            <p:cNvSpPr/>
            <p:nvPr/>
          </p:nvSpPr>
          <p:spPr>
            <a:xfrm>
              <a:off x="8117560" y="187699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30" name="Google Shape;1330;p46"/>
            <p:cNvSpPr/>
            <p:nvPr/>
          </p:nvSpPr>
          <p:spPr>
            <a:xfrm>
              <a:off x="8117560" y="197361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31" name="Google Shape;1331;p46"/>
            <p:cNvSpPr/>
            <p:nvPr/>
          </p:nvSpPr>
          <p:spPr>
            <a:xfrm>
              <a:off x="8117560" y="2070238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32" name="Google Shape;1332;p46"/>
            <p:cNvSpPr/>
            <p:nvPr/>
          </p:nvSpPr>
          <p:spPr>
            <a:xfrm>
              <a:off x="8117560" y="216686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33" name="Google Shape;1333;p46"/>
            <p:cNvSpPr/>
            <p:nvPr/>
          </p:nvSpPr>
          <p:spPr>
            <a:xfrm>
              <a:off x="8117560" y="226348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34" name="Google Shape;1334;p46"/>
            <p:cNvSpPr/>
            <p:nvPr/>
          </p:nvSpPr>
          <p:spPr>
            <a:xfrm>
              <a:off x="8117560" y="236010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35" name="Google Shape;1335;p46"/>
            <p:cNvSpPr/>
            <p:nvPr/>
          </p:nvSpPr>
          <p:spPr>
            <a:xfrm>
              <a:off x="8117560" y="245672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36" name="Google Shape;1336;p46"/>
            <p:cNvSpPr/>
            <p:nvPr/>
          </p:nvSpPr>
          <p:spPr>
            <a:xfrm>
              <a:off x="8117560" y="255334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37" name="Google Shape;1337;p46"/>
            <p:cNvSpPr/>
            <p:nvPr/>
          </p:nvSpPr>
          <p:spPr>
            <a:xfrm>
              <a:off x="8117560" y="264997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38" name="Google Shape;1338;p46"/>
            <p:cNvSpPr/>
            <p:nvPr/>
          </p:nvSpPr>
          <p:spPr>
            <a:xfrm>
              <a:off x="8117560" y="274659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39" name="Google Shape;1339;p46"/>
            <p:cNvSpPr/>
            <p:nvPr/>
          </p:nvSpPr>
          <p:spPr>
            <a:xfrm>
              <a:off x="8117560" y="284321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40" name="Google Shape;1340;p46"/>
            <p:cNvSpPr/>
            <p:nvPr/>
          </p:nvSpPr>
          <p:spPr>
            <a:xfrm>
              <a:off x="8117560" y="2939837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41" name="Google Shape;1341;p46"/>
            <p:cNvSpPr/>
            <p:nvPr/>
          </p:nvSpPr>
          <p:spPr>
            <a:xfrm>
              <a:off x="8117560" y="303645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42" name="Google Shape;1342;p46"/>
            <p:cNvSpPr/>
            <p:nvPr/>
          </p:nvSpPr>
          <p:spPr>
            <a:xfrm>
              <a:off x="8117560" y="313308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43" name="Google Shape;1343;p46"/>
            <p:cNvSpPr/>
            <p:nvPr/>
          </p:nvSpPr>
          <p:spPr>
            <a:xfrm>
              <a:off x="8117560" y="322970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44" name="Google Shape;1344;p46"/>
            <p:cNvSpPr/>
            <p:nvPr/>
          </p:nvSpPr>
          <p:spPr>
            <a:xfrm>
              <a:off x="8117560" y="332632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45" name="Google Shape;1345;p46"/>
            <p:cNvSpPr/>
            <p:nvPr/>
          </p:nvSpPr>
          <p:spPr>
            <a:xfrm rot="5400000">
              <a:off x="7641325" y="2505525"/>
              <a:ext cx="16998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1346" name="Google Shape;1346;p46"/>
          <p:cNvSpPr txBox="1"/>
          <p:nvPr>
            <p:ph type="title"/>
          </p:nvPr>
        </p:nvSpPr>
        <p:spPr>
          <a:xfrm>
            <a:off x="1728000" y="2392350"/>
            <a:ext cx="5688000" cy="14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Marche avant vitesse constante</a:t>
            </a:r>
            <a:endParaRPr sz="4100"/>
          </a:p>
        </p:txBody>
      </p:sp>
      <p:sp>
        <p:nvSpPr>
          <p:cNvPr id="1347" name="Google Shape;1347;p46"/>
          <p:cNvSpPr txBox="1"/>
          <p:nvPr>
            <p:ph idx="2" type="title"/>
          </p:nvPr>
        </p:nvSpPr>
        <p:spPr>
          <a:xfrm>
            <a:off x="4027050" y="1656886"/>
            <a:ext cx="1089900" cy="7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98" name="Google Shape;898;p29"/>
          <p:cNvSpPr txBox="1"/>
          <p:nvPr>
            <p:ph idx="2" type="title"/>
          </p:nvPr>
        </p:nvSpPr>
        <p:spPr>
          <a:xfrm>
            <a:off x="796187" y="1684138"/>
            <a:ext cx="822900" cy="4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endParaRPr/>
          </a:p>
        </p:txBody>
      </p:sp>
      <p:sp>
        <p:nvSpPr>
          <p:cNvPr id="899" name="Google Shape;899;p29"/>
          <p:cNvSpPr txBox="1"/>
          <p:nvPr>
            <p:ph idx="3" type="title"/>
          </p:nvPr>
        </p:nvSpPr>
        <p:spPr>
          <a:xfrm>
            <a:off x="796187" y="3074879"/>
            <a:ext cx="822900" cy="4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3</a:t>
            </a:r>
            <a:endParaRPr/>
          </a:p>
        </p:txBody>
      </p:sp>
      <p:sp>
        <p:nvSpPr>
          <p:cNvPr id="900" name="Google Shape;900;p29"/>
          <p:cNvSpPr txBox="1"/>
          <p:nvPr>
            <p:ph idx="4" type="title"/>
          </p:nvPr>
        </p:nvSpPr>
        <p:spPr>
          <a:xfrm>
            <a:off x="3339750" y="1684146"/>
            <a:ext cx="822900" cy="4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1</a:t>
            </a:r>
            <a:endParaRPr/>
          </a:p>
        </p:txBody>
      </p:sp>
      <p:sp>
        <p:nvSpPr>
          <p:cNvPr id="901" name="Google Shape;901;p29"/>
          <p:cNvSpPr txBox="1"/>
          <p:nvPr>
            <p:ph idx="5" type="title"/>
          </p:nvPr>
        </p:nvSpPr>
        <p:spPr>
          <a:xfrm>
            <a:off x="3339750" y="3074888"/>
            <a:ext cx="822300" cy="4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4</a:t>
            </a:r>
            <a:endParaRPr/>
          </a:p>
        </p:txBody>
      </p:sp>
      <p:sp>
        <p:nvSpPr>
          <p:cNvPr id="902" name="Google Shape;902;p29"/>
          <p:cNvSpPr txBox="1"/>
          <p:nvPr>
            <p:ph idx="6" type="title"/>
          </p:nvPr>
        </p:nvSpPr>
        <p:spPr>
          <a:xfrm>
            <a:off x="5883313" y="1684146"/>
            <a:ext cx="822900" cy="4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2</a:t>
            </a:r>
            <a:endParaRPr/>
          </a:p>
        </p:txBody>
      </p:sp>
      <p:sp>
        <p:nvSpPr>
          <p:cNvPr id="903" name="Google Shape;903;p29"/>
          <p:cNvSpPr txBox="1"/>
          <p:nvPr>
            <p:ph idx="7" type="title"/>
          </p:nvPr>
        </p:nvSpPr>
        <p:spPr>
          <a:xfrm>
            <a:off x="5883313" y="3074879"/>
            <a:ext cx="822900" cy="47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5</a:t>
            </a:r>
            <a:endParaRPr/>
          </a:p>
        </p:txBody>
      </p:sp>
      <p:sp>
        <p:nvSpPr>
          <p:cNvPr id="904" name="Google Shape;904;p29"/>
          <p:cNvSpPr txBox="1"/>
          <p:nvPr>
            <p:ph idx="1" type="subTitle"/>
          </p:nvPr>
        </p:nvSpPr>
        <p:spPr>
          <a:xfrm>
            <a:off x="796187" y="2111463"/>
            <a:ext cx="2464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05" name="Google Shape;905;p29"/>
          <p:cNvSpPr txBox="1"/>
          <p:nvPr>
            <p:ph idx="8" type="subTitle"/>
          </p:nvPr>
        </p:nvSpPr>
        <p:spPr>
          <a:xfrm>
            <a:off x="3339750" y="2111476"/>
            <a:ext cx="2464500" cy="6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Mesure angle inclinaison</a:t>
            </a:r>
            <a:endParaRPr/>
          </a:p>
        </p:txBody>
      </p:sp>
      <p:sp>
        <p:nvSpPr>
          <p:cNvPr id="906" name="Google Shape;906;p29"/>
          <p:cNvSpPr txBox="1"/>
          <p:nvPr>
            <p:ph idx="9" type="subTitle"/>
          </p:nvPr>
        </p:nvSpPr>
        <p:spPr>
          <a:xfrm>
            <a:off x="5883325" y="2111474"/>
            <a:ext cx="2464500" cy="6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Maintient à la verticale</a:t>
            </a:r>
            <a:endParaRPr/>
          </a:p>
        </p:txBody>
      </p:sp>
      <p:sp>
        <p:nvSpPr>
          <p:cNvPr id="907" name="Google Shape;907;p29"/>
          <p:cNvSpPr txBox="1"/>
          <p:nvPr>
            <p:ph idx="13" type="subTitle"/>
          </p:nvPr>
        </p:nvSpPr>
        <p:spPr>
          <a:xfrm>
            <a:off x="796187" y="3502338"/>
            <a:ext cx="2464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(ET3)</a:t>
            </a:r>
            <a:endParaRPr/>
          </a:p>
        </p:txBody>
      </p:sp>
      <p:sp>
        <p:nvSpPr>
          <p:cNvPr id="908" name="Google Shape;908;p29"/>
          <p:cNvSpPr txBox="1"/>
          <p:nvPr>
            <p:ph idx="14" type="subTitle"/>
          </p:nvPr>
        </p:nvSpPr>
        <p:spPr>
          <a:xfrm>
            <a:off x="3339750" y="3502338"/>
            <a:ext cx="2464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Marche avant</a:t>
            </a:r>
            <a:endParaRPr/>
          </a:p>
        </p:txBody>
      </p:sp>
      <p:sp>
        <p:nvSpPr>
          <p:cNvPr id="909" name="Google Shape;909;p29"/>
          <p:cNvSpPr txBox="1"/>
          <p:nvPr>
            <p:ph idx="15" type="subTitle"/>
          </p:nvPr>
        </p:nvSpPr>
        <p:spPr>
          <a:xfrm>
            <a:off x="5883325" y="3550400"/>
            <a:ext cx="2464500" cy="9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Marche avant vitesse </a:t>
            </a:r>
            <a:r>
              <a:rPr lang="en"/>
              <a:t>constante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47"/>
          <p:cNvSpPr txBox="1"/>
          <p:nvPr>
            <p:ph idx="1" type="subTitle"/>
          </p:nvPr>
        </p:nvSpPr>
        <p:spPr>
          <a:xfrm>
            <a:off x="796275" y="2514213"/>
            <a:ext cx="24621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du temps</a:t>
            </a:r>
            <a:endParaRPr/>
          </a:p>
        </p:txBody>
      </p:sp>
      <p:sp>
        <p:nvSpPr>
          <p:cNvPr id="1353" name="Google Shape;1353;p47"/>
          <p:cNvSpPr txBox="1"/>
          <p:nvPr>
            <p:ph idx="5" type="subTitle"/>
          </p:nvPr>
        </p:nvSpPr>
        <p:spPr>
          <a:xfrm>
            <a:off x="3341080" y="2514213"/>
            <a:ext cx="24621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Etape par etape</a:t>
            </a:r>
            <a:endParaRPr/>
          </a:p>
        </p:txBody>
      </p:sp>
      <p:sp>
        <p:nvSpPr>
          <p:cNvPr id="1354" name="Google Shape;1354;p47"/>
          <p:cNvSpPr txBox="1"/>
          <p:nvPr>
            <p:ph idx="6" type="subTitle"/>
          </p:nvPr>
        </p:nvSpPr>
        <p:spPr>
          <a:xfrm>
            <a:off x="5885912" y="2514213"/>
            <a:ext cx="2462100" cy="4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Communiquer</a:t>
            </a:r>
            <a:endParaRPr/>
          </a:p>
        </p:txBody>
      </p:sp>
      <p:sp>
        <p:nvSpPr>
          <p:cNvPr id="1355" name="Google Shape;1355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56" name="Google Shape;1356;p47"/>
          <p:cNvSpPr txBox="1"/>
          <p:nvPr>
            <p:ph idx="2" type="subTitle"/>
          </p:nvPr>
        </p:nvSpPr>
        <p:spPr>
          <a:xfrm>
            <a:off x="796275" y="2857350"/>
            <a:ext cx="24621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Gérer</a:t>
            </a:r>
            <a:r>
              <a:rPr lang="en"/>
              <a:t> tous les examens qui allaient avec.</a:t>
            </a:r>
            <a:endParaRPr/>
          </a:p>
        </p:txBody>
      </p:sp>
      <p:sp>
        <p:nvSpPr>
          <p:cNvPr id="1357" name="Google Shape;1357;p47"/>
          <p:cNvSpPr txBox="1"/>
          <p:nvPr>
            <p:ph idx="3" type="subTitle"/>
          </p:nvPr>
        </p:nvSpPr>
        <p:spPr>
          <a:xfrm>
            <a:off x="3341075" y="2857350"/>
            <a:ext cx="24621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Reconsiderer notre approche des projets.</a:t>
            </a:r>
            <a:endParaRPr/>
          </a:p>
        </p:txBody>
      </p:sp>
      <p:sp>
        <p:nvSpPr>
          <p:cNvPr id="1358" name="Google Shape;1358;p47"/>
          <p:cNvSpPr txBox="1"/>
          <p:nvPr>
            <p:ph idx="4" type="subTitle"/>
          </p:nvPr>
        </p:nvSpPr>
        <p:spPr>
          <a:xfrm>
            <a:off x="5885904" y="2857350"/>
            <a:ext cx="24621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Garder un esprit </a:t>
            </a:r>
            <a:r>
              <a:rPr lang="en"/>
              <a:t>d'équipe</a:t>
            </a:r>
            <a:r>
              <a:rPr lang="en"/>
              <a:t> axer vers le dialogue pour favoriser l’avancée du projet.</a:t>
            </a:r>
            <a:endParaRPr/>
          </a:p>
        </p:txBody>
      </p:sp>
      <p:grpSp>
        <p:nvGrpSpPr>
          <p:cNvPr id="1359" name="Google Shape;1359;p47"/>
          <p:cNvGrpSpPr/>
          <p:nvPr/>
        </p:nvGrpSpPr>
        <p:grpSpPr>
          <a:xfrm>
            <a:off x="3426697" y="1947707"/>
            <a:ext cx="351940" cy="351675"/>
            <a:chOff x="1310075" y="3980250"/>
            <a:chExt cx="297750" cy="297525"/>
          </a:xfrm>
        </p:grpSpPr>
        <p:sp>
          <p:nvSpPr>
            <p:cNvPr id="1360" name="Google Shape;1360;p47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7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7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7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47"/>
          <p:cNvGrpSpPr/>
          <p:nvPr/>
        </p:nvGrpSpPr>
        <p:grpSpPr>
          <a:xfrm>
            <a:off x="895243" y="1953920"/>
            <a:ext cx="339253" cy="339253"/>
            <a:chOff x="3271200" y="1435075"/>
            <a:chExt cx="481825" cy="481825"/>
          </a:xfrm>
        </p:grpSpPr>
        <p:sp>
          <p:nvSpPr>
            <p:cNvPr id="1365" name="Google Shape;1365;p47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6" name="Google Shape;1366;p47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67" name="Google Shape;1367;p47"/>
          <p:cNvGrpSpPr/>
          <p:nvPr/>
        </p:nvGrpSpPr>
        <p:grpSpPr>
          <a:xfrm>
            <a:off x="5970817" y="1947788"/>
            <a:ext cx="353802" cy="351497"/>
            <a:chOff x="580725" y="3617925"/>
            <a:chExt cx="299325" cy="297375"/>
          </a:xfrm>
        </p:grpSpPr>
        <p:sp>
          <p:nvSpPr>
            <p:cNvPr id="1368" name="Google Shape;1368;p47"/>
            <p:cNvSpPr/>
            <p:nvPr/>
          </p:nvSpPr>
          <p:spPr>
            <a:xfrm>
              <a:off x="6090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7"/>
            <p:cNvSpPr/>
            <p:nvPr/>
          </p:nvSpPr>
          <p:spPr>
            <a:xfrm>
              <a:off x="668950" y="3617925"/>
              <a:ext cx="122875" cy="104475"/>
            </a:xfrm>
            <a:custGeom>
              <a:rect b="b" l="l" r="r" t="t"/>
              <a:pathLst>
                <a:path extrusionOk="0" h="4179" w="4915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7"/>
            <p:cNvSpPr/>
            <p:nvPr/>
          </p:nvSpPr>
          <p:spPr>
            <a:xfrm>
              <a:off x="580725" y="3721900"/>
              <a:ext cx="141800" cy="192025"/>
            </a:xfrm>
            <a:custGeom>
              <a:rect b="b" l="l" r="r" t="t"/>
              <a:pathLst>
                <a:path extrusionOk="0" h="7681" w="5672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8004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738250" y="3722700"/>
              <a:ext cx="141800" cy="192600"/>
            </a:xfrm>
            <a:custGeom>
              <a:rect b="b" l="l" r="r" t="t"/>
              <a:pathLst>
                <a:path extrusionOk="0" h="7704" w="5672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7" name="Google Shape;1377;p48"/>
          <p:cNvGrpSpPr/>
          <p:nvPr/>
        </p:nvGrpSpPr>
        <p:grpSpPr>
          <a:xfrm>
            <a:off x="856199" y="1311179"/>
            <a:ext cx="322099" cy="370529"/>
            <a:chOff x="-42971725" y="3217825"/>
            <a:chExt cx="275675" cy="317125"/>
          </a:xfrm>
        </p:grpSpPr>
        <p:sp>
          <p:nvSpPr>
            <p:cNvPr id="1378" name="Google Shape;1378;p48"/>
            <p:cNvSpPr/>
            <p:nvPr/>
          </p:nvSpPr>
          <p:spPr>
            <a:xfrm>
              <a:off x="-42951250" y="3279250"/>
              <a:ext cx="233950" cy="152050"/>
            </a:xfrm>
            <a:custGeom>
              <a:rect b="b" l="l" r="r" t="t"/>
              <a:pathLst>
                <a:path extrusionOk="0" h="6082" w="9358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-42971725" y="3451750"/>
              <a:ext cx="275675" cy="83200"/>
            </a:xfrm>
            <a:custGeom>
              <a:rect b="b" l="l" r="r" t="t"/>
              <a:pathLst>
                <a:path extrusionOk="0" h="3328" w="11027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-42866975" y="3217825"/>
              <a:ext cx="63025" cy="40975"/>
            </a:xfrm>
            <a:custGeom>
              <a:rect b="b" l="l" r="r" t="t"/>
              <a:pathLst>
                <a:path extrusionOk="0" h="1639" w="2521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1" name="Google Shape;1381;p48"/>
          <p:cNvGrpSpPr/>
          <p:nvPr/>
        </p:nvGrpSpPr>
        <p:grpSpPr>
          <a:xfrm>
            <a:off x="828113" y="1779835"/>
            <a:ext cx="378270" cy="337551"/>
            <a:chOff x="-42996150" y="3612600"/>
            <a:chExt cx="323750" cy="288900"/>
          </a:xfrm>
        </p:grpSpPr>
        <p:sp>
          <p:nvSpPr>
            <p:cNvPr id="1382" name="Google Shape;1382;p48"/>
            <p:cNvSpPr/>
            <p:nvPr/>
          </p:nvSpPr>
          <p:spPr>
            <a:xfrm>
              <a:off x="-42914225" y="3612600"/>
              <a:ext cx="241825" cy="239275"/>
            </a:xfrm>
            <a:custGeom>
              <a:rect b="b" l="l" r="r" t="t"/>
              <a:pathLst>
                <a:path extrusionOk="0" h="9571" w="9673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-42946525" y="3762850"/>
              <a:ext cx="118950" cy="118950"/>
            </a:xfrm>
            <a:custGeom>
              <a:rect b="b" l="l" r="r" t="t"/>
              <a:pathLst>
                <a:path extrusionOk="0" h="4758" w="4758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-42996150" y="3855800"/>
              <a:ext cx="78000" cy="45700"/>
            </a:xfrm>
            <a:custGeom>
              <a:rect b="b" l="l" r="r" t="t"/>
              <a:pathLst>
                <a:path extrusionOk="0" h="1828" w="312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5" name="Google Shape;1385;p48"/>
          <p:cNvGrpSpPr/>
          <p:nvPr/>
        </p:nvGrpSpPr>
        <p:grpSpPr>
          <a:xfrm>
            <a:off x="830874" y="2189205"/>
            <a:ext cx="372749" cy="370909"/>
            <a:chOff x="-42994575" y="3950300"/>
            <a:chExt cx="319025" cy="317450"/>
          </a:xfrm>
        </p:grpSpPr>
        <p:sp>
          <p:nvSpPr>
            <p:cNvPr id="1386" name="Google Shape;1386;p48"/>
            <p:cNvSpPr/>
            <p:nvPr/>
          </p:nvSpPr>
          <p:spPr>
            <a:xfrm>
              <a:off x="-42930775" y="4225200"/>
              <a:ext cx="191425" cy="42550"/>
            </a:xfrm>
            <a:custGeom>
              <a:rect b="b" l="l" r="r" t="t"/>
              <a:pathLst>
                <a:path extrusionOk="0" h="1702" w="7657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-42908725" y="4163750"/>
              <a:ext cx="148900" cy="42550"/>
            </a:xfrm>
            <a:custGeom>
              <a:rect b="b" l="l" r="r" t="t"/>
              <a:pathLst>
                <a:path extrusionOk="0" h="1702" w="5956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-42994575" y="3950300"/>
              <a:ext cx="319025" cy="211125"/>
            </a:xfrm>
            <a:custGeom>
              <a:rect b="b" l="l" r="r" t="t"/>
              <a:pathLst>
                <a:path extrusionOk="0" h="8445" w="12761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9" name="Google Shape;1389;p48"/>
          <p:cNvGrpSpPr/>
          <p:nvPr/>
        </p:nvGrpSpPr>
        <p:grpSpPr>
          <a:xfrm>
            <a:off x="2984269" y="1336037"/>
            <a:ext cx="371785" cy="370879"/>
            <a:chOff x="-41111350" y="3239100"/>
            <a:chExt cx="318200" cy="317425"/>
          </a:xfrm>
        </p:grpSpPr>
        <p:sp>
          <p:nvSpPr>
            <p:cNvPr id="1390" name="Google Shape;1390;p48"/>
            <p:cNvSpPr/>
            <p:nvPr/>
          </p:nvSpPr>
          <p:spPr>
            <a:xfrm>
              <a:off x="-41111350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-41110575" y="3412375"/>
              <a:ext cx="146525" cy="144150"/>
            </a:xfrm>
            <a:custGeom>
              <a:rect b="b" l="l" r="r" t="t"/>
              <a:pathLst>
                <a:path extrusionOk="0" h="5766" w="5861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-40938875" y="3239100"/>
              <a:ext cx="145725" cy="144925"/>
            </a:xfrm>
            <a:custGeom>
              <a:rect b="b" l="l" r="r" t="t"/>
              <a:pathLst>
                <a:path extrusionOk="0" h="5797" w="5829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-40938875" y="3411575"/>
              <a:ext cx="145725" cy="144950"/>
            </a:xfrm>
            <a:custGeom>
              <a:rect b="b" l="l" r="r" t="t"/>
              <a:pathLst>
                <a:path extrusionOk="0" h="5798" w="5829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4" name="Google Shape;1394;p48"/>
          <p:cNvGrpSpPr/>
          <p:nvPr/>
        </p:nvGrpSpPr>
        <p:grpSpPr>
          <a:xfrm>
            <a:off x="2980588" y="1771568"/>
            <a:ext cx="379146" cy="370967"/>
            <a:chOff x="-41117650" y="3605525"/>
            <a:chExt cx="324500" cy="317500"/>
          </a:xfrm>
        </p:grpSpPr>
        <p:sp>
          <p:nvSpPr>
            <p:cNvPr id="1395" name="Google Shape;1395;p48"/>
            <p:cNvSpPr/>
            <p:nvPr/>
          </p:nvSpPr>
          <p:spPr>
            <a:xfrm>
              <a:off x="-41016850" y="3605525"/>
              <a:ext cx="106350" cy="105375"/>
            </a:xfrm>
            <a:custGeom>
              <a:rect b="b" l="l" r="r" t="t"/>
              <a:pathLst>
                <a:path extrusionOk="0" h="4215" w="4254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-40900275" y="3721300"/>
              <a:ext cx="107125" cy="105375"/>
            </a:xfrm>
            <a:custGeom>
              <a:rect b="b" l="l" r="r" t="t"/>
              <a:pathLst>
                <a:path extrusionOk="0" h="4215" w="4285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-41117650" y="3668350"/>
              <a:ext cx="262300" cy="254675"/>
            </a:xfrm>
            <a:custGeom>
              <a:rect b="b" l="l" r="r" t="t"/>
              <a:pathLst>
                <a:path extrusionOk="0" h="10187" w="10492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8" name="Google Shape;1398;p48"/>
          <p:cNvSpPr/>
          <p:nvPr/>
        </p:nvSpPr>
        <p:spPr>
          <a:xfrm>
            <a:off x="2986719" y="2221154"/>
            <a:ext cx="372720" cy="361678"/>
          </a:xfrm>
          <a:custGeom>
            <a:rect b="b" l="l" r="r" t="t"/>
            <a:pathLst>
              <a:path extrusionOk="0" h="12382" w="1276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9" name="Google Shape;1399;p48"/>
          <p:cNvGrpSpPr/>
          <p:nvPr/>
        </p:nvGrpSpPr>
        <p:grpSpPr>
          <a:xfrm>
            <a:off x="1806843" y="2663092"/>
            <a:ext cx="216271" cy="371814"/>
            <a:chOff x="-39205300" y="3220175"/>
            <a:chExt cx="185100" cy="318225"/>
          </a:xfrm>
        </p:grpSpPr>
        <p:sp>
          <p:nvSpPr>
            <p:cNvPr id="1400" name="Google Shape;1400;p48"/>
            <p:cNvSpPr/>
            <p:nvPr/>
          </p:nvSpPr>
          <p:spPr>
            <a:xfrm>
              <a:off x="-39205300" y="3220175"/>
              <a:ext cx="185100" cy="111875"/>
            </a:xfrm>
            <a:custGeom>
              <a:rect b="b" l="l" r="r" t="t"/>
              <a:pathLst>
                <a:path extrusionOk="0" h="4475" w="7404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-39184825" y="3353300"/>
              <a:ext cx="144950" cy="185100"/>
            </a:xfrm>
            <a:custGeom>
              <a:rect b="b" l="l" r="r" t="t"/>
              <a:pathLst>
                <a:path extrusionOk="0" h="7404" w="5798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2" name="Google Shape;1402;p48"/>
          <p:cNvGrpSpPr/>
          <p:nvPr/>
        </p:nvGrpSpPr>
        <p:grpSpPr>
          <a:xfrm>
            <a:off x="1772370" y="3123163"/>
            <a:ext cx="300016" cy="369273"/>
            <a:chOff x="-39248625" y="3588600"/>
            <a:chExt cx="256775" cy="316050"/>
          </a:xfrm>
        </p:grpSpPr>
        <p:sp>
          <p:nvSpPr>
            <p:cNvPr id="1403" name="Google Shape;1403;p48"/>
            <p:cNvSpPr/>
            <p:nvPr/>
          </p:nvSpPr>
          <p:spPr>
            <a:xfrm>
              <a:off x="-39248625" y="3588600"/>
              <a:ext cx="256775" cy="316050"/>
            </a:xfrm>
            <a:custGeom>
              <a:rect b="b" l="l" r="r" t="t"/>
              <a:pathLst>
                <a:path extrusionOk="0" h="12642" w="10271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-39076150" y="3684875"/>
              <a:ext cx="84300" cy="80300"/>
            </a:xfrm>
            <a:custGeom>
              <a:rect b="b" l="l" r="r" t="t"/>
              <a:pathLst>
                <a:path extrusionOk="0" h="3212" w="3372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48"/>
          <p:cNvSpPr/>
          <p:nvPr/>
        </p:nvSpPr>
        <p:spPr>
          <a:xfrm>
            <a:off x="1743391" y="3578789"/>
            <a:ext cx="363548" cy="370909"/>
          </a:xfrm>
          <a:custGeom>
            <a:rect b="b" l="l" r="r" t="t"/>
            <a:pathLst>
              <a:path extrusionOk="0" h="12698" w="12446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48"/>
          <p:cNvSpPr/>
          <p:nvPr/>
        </p:nvSpPr>
        <p:spPr>
          <a:xfrm>
            <a:off x="3932939" y="2650227"/>
            <a:ext cx="369974" cy="368601"/>
          </a:xfrm>
          <a:custGeom>
            <a:rect b="b" l="l" r="r" t="t"/>
            <a:pathLst>
              <a:path extrusionOk="0" h="12619" w="12666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7" name="Google Shape;1407;p48"/>
          <p:cNvGrpSpPr/>
          <p:nvPr/>
        </p:nvGrpSpPr>
        <p:grpSpPr>
          <a:xfrm>
            <a:off x="1223084" y="1311179"/>
            <a:ext cx="429504" cy="370879"/>
            <a:chOff x="-42651700" y="3217825"/>
            <a:chExt cx="367600" cy="317425"/>
          </a:xfrm>
        </p:grpSpPr>
        <p:sp>
          <p:nvSpPr>
            <p:cNvPr id="1408" name="Google Shape;1408;p48"/>
            <p:cNvSpPr/>
            <p:nvPr/>
          </p:nvSpPr>
          <p:spPr>
            <a:xfrm>
              <a:off x="-42651700" y="3239075"/>
              <a:ext cx="367600" cy="296175"/>
            </a:xfrm>
            <a:custGeom>
              <a:rect b="b" l="l" r="r" t="t"/>
              <a:pathLst>
                <a:path extrusionOk="0" h="11847" w="14704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-42419600" y="3217825"/>
              <a:ext cx="106350" cy="106350"/>
            </a:xfrm>
            <a:custGeom>
              <a:rect b="b" l="l" r="r" t="t"/>
              <a:pathLst>
                <a:path extrusionOk="0" h="4254" w="4254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-42623600" y="3218600"/>
              <a:ext cx="106350" cy="106375"/>
            </a:xfrm>
            <a:custGeom>
              <a:rect b="b" l="l" r="r" t="t"/>
              <a:pathLst>
                <a:path extrusionOk="0" h="4255" w="4254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-42561375" y="3279250"/>
              <a:ext cx="185900" cy="186700"/>
            </a:xfrm>
            <a:custGeom>
              <a:rect b="b" l="l" r="r" t="t"/>
              <a:pathLst>
                <a:path extrusionOk="0" h="7468" w="7436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2" name="Google Shape;1412;p48"/>
          <p:cNvGrpSpPr/>
          <p:nvPr/>
        </p:nvGrpSpPr>
        <p:grpSpPr>
          <a:xfrm>
            <a:off x="1258516" y="1750829"/>
            <a:ext cx="358640" cy="363226"/>
            <a:chOff x="-42617300" y="3587775"/>
            <a:chExt cx="306950" cy="310875"/>
          </a:xfrm>
        </p:grpSpPr>
        <p:sp>
          <p:nvSpPr>
            <p:cNvPr id="1413" name="Google Shape;1413;p48"/>
            <p:cNvSpPr/>
            <p:nvPr/>
          </p:nvSpPr>
          <p:spPr>
            <a:xfrm>
              <a:off x="-42617300" y="3587775"/>
              <a:ext cx="306950" cy="310875"/>
            </a:xfrm>
            <a:custGeom>
              <a:rect b="b" l="l" r="r" t="t"/>
              <a:pathLst>
                <a:path extrusionOk="0" h="12435" w="12278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-42500725" y="3712425"/>
              <a:ext cx="63025" cy="62275"/>
            </a:xfrm>
            <a:custGeom>
              <a:rect b="b" l="l" r="r" t="t"/>
              <a:pathLst>
                <a:path extrusionOk="0" h="2491" w="2521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48"/>
          <p:cNvSpPr/>
          <p:nvPr/>
        </p:nvSpPr>
        <p:spPr>
          <a:xfrm>
            <a:off x="1254968" y="2189872"/>
            <a:ext cx="371785" cy="369974"/>
          </a:xfrm>
          <a:custGeom>
            <a:rect b="b" l="l" r="r" t="t"/>
            <a:pathLst>
              <a:path extrusionOk="0" h="12666" w="12728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6" name="Google Shape;1416;p48"/>
          <p:cNvGrpSpPr/>
          <p:nvPr/>
        </p:nvGrpSpPr>
        <p:grpSpPr>
          <a:xfrm>
            <a:off x="3430343" y="1335569"/>
            <a:ext cx="376926" cy="370324"/>
            <a:chOff x="-40748275" y="3238700"/>
            <a:chExt cx="322600" cy="316950"/>
          </a:xfrm>
        </p:grpSpPr>
        <p:sp>
          <p:nvSpPr>
            <p:cNvPr id="1417" name="Google Shape;1417;p48"/>
            <p:cNvSpPr/>
            <p:nvPr/>
          </p:nvSpPr>
          <p:spPr>
            <a:xfrm>
              <a:off x="-40709675" y="3273750"/>
              <a:ext cx="84300" cy="84300"/>
            </a:xfrm>
            <a:custGeom>
              <a:rect b="b" l="l" r="r" t="t"/>
              <a:pathLst>
                <a:path extrusionOk="0" h="3372" w="3372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-40578925" y="3247175"/>
              <a:ext cx="151250" cy="149475"/>
            </a:xfrm>
            <a:custGeom>
              <a:rect b="b" l="l" r="r" t="t"/>
              <a:pathLst>
                <a:path extrusionOk="0" h="5979" w="605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-40678175" y="3305250"/>
              <a:ext cx="213475" cy="213475"/>
            </a:xfrm>
            <a:custGeom>
              <a:rect b="b" l="l" r="r" t="t"/>
              <a:pathLst>
                <a:path extrusionOk="0" h="8539" w="8539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-40513550" y="3469850"/>
              <a:ext cx="87875" cy="85800"/>
            </a:xfrm>
            <a:custGeom>
              <a:rect b="b" l="l" r="r" t="t"/>
              <a:pathLst>
                <a:path extrusionOk="0" h="3432" w="3515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-40738025" y="3404500"/>
              <a:ext cx="150450" cy="149475"/>
            </a:xfrm>
            <a:custGeom>
              <a:rect b="b" l="l" r="r" t="t"/>
              <a:pathLst>
                <a:path extrusionOk="0" h="5979" w="6018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-40748275" y="3238700"/>
              <a:ext cx="92175" cy="87850"/>
            </a:xfrm>
            <a:custGeom>
              <a:rect b="b" l="l" r="r" t="t"/>
              <a:pathLst>
                <a:path extrusionOk="0" h="3514" w="3687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3" name="Google Shape;1423;p48"/>
          <p:cNvGrpSpPr/>
          <p:nvPr/>
        </p:nvGrpSpPr>
        <p:grpSpPr>
          <a:xfrm>
            <a:off x="3432899" y="1803553"/>
            <a:ext cx="371814" cy="338690"/>
            <a:chOff x="-40745125" y="3632900"/>
            <a:chExt cx="318225" cy="289875"/>
          </a:xfrm>
        </p:grpSpPr>
        <p:sp>
          <p:nvSpPr>
            <p:cNvPr id="1424" name="Google Shape;1424;p48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1" name="Google Shape;1431;p48"/>
          <p:cNvGrpSpPr/>
          <p:nvPr/>
        </p:nvGrpSpPr>
        <p:grpSpPr>
          <a:xfrm>
            <a:off x="3437047" y="2214764"/>
            <a:ext cx="363518" cy="370178"/>
            <a:chOff x="-40742750" y="3972175"/>
            <a:chExt cx="311125" cy="316825"/>
          </a:xfrm>
        </p:grpSpPr>
        <p:sp>
          <p:nvSpPr>
            <p:cNvPr id="1432" name="Google Shape;1432;p48"/>
            <p:cNvSpPr/>
            <p:nvPr/>
          </p:nvSpPr>
          <p:spPr>
            <a:xfrm>
              <a:off x="-40699425" y="4118075"/>
              <a:ext cx="226850" cy="101625"/>
            </a:xfrm>
            <a:custGeom>
              <a:rect b="b" l="l" r="r" t="t"/>
              <a:pathLst>
                <a:path extrusionOk="0" h="4065" w="9074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-40742750" y="3972175"/>
              <a:ext cx="311125" cy="316825"/>
            </a:xfrm>
            <a:custGeom>
              <a:rect b="b" l="l" r="r" t="t"/>
              <a:pathLst>
                <a:path extrusionOk="0" h="12673" w="12445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4" name="Google Shape;1434;p48"/>
          <p:cNvGrpSpPr/>
          <p:nvPr/>
        </p:nvGrpSpPr>
        <p:grpSpPr>
          <a:xfrm>
            <a:off x="2219708" y="2664932"/>
            <a:ext cx="266892" cy="369974"/>
            <a:chOff x="-38860325" y="3221750"/>
            <a:chExt cx="228425" cy="316650"/>
          </a:xfrm>
        </p:grpSpPr>
        <p:sp>
          <p:nvSpPr>
            <p:cNvPr id="1435" name="Google Shape;1435;p48"/>
            <p:cNvSpPr/>
            <p:nvPr/>
          </p:nvSpPr>
          <p:spPr>
            <a:xfrm>
              <a:off x="-38735875" y="3222550"/>
              <a:ext cx="103975" cy="123675"/>
            </a:xfrm>
            <a:custGeom>
              <a:rect b="b" l="l" r="r" t="t"/>
              <a:pathLst>
                <a:path extrusionOk="0" h="4947" w="4159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8"/>
            <p:cNvSpPr/>
            <p:nvPr/>
          </p:nvSpPr>
          <p:spPr>
            <a:xfrm>
              <a:off x="-38756375" y="3302875"/>
              <a:ext cx="22075" cy="63050"/>
            </a:xfrm>
            <a:custGeom>
              <a:rect b="b" l="l" r="r" t="t"/>
              <a:pathLst>
                <a:path extrusionOk="0" h="2522" w="883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8"/>
            <p:cNvSpPr/>
            <p:nvPr/>
          </p:nvSpPr>
          <p:spPr>
            <a:xfrm>
              <a:off x="-38859550" y="3221750"/>
              <a:ext cx="103200" cy="122900"/>
            </a:xfrm>
            <a:custGeom>
              <a:rect b="b" l="l" r="r" t="t"/>
              <a:pathLst>
                <a:path extrusionOk="0" h="4916" w="4128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-38860325" y="3367475"/>
              <a:ext cx="228425" cy="170925"/>
            </a:xfrm>
            <a:custGeom>
              <a:rect b="b" l="l" r="r" t="t"/>
              <a:pathLst>
                <a:path extrusionOk="0" h="6837" w="9137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9" name="Google Shape;1439;p48"/>
          <p:cNvGrpSpPr/>
          <p:nvPr/>
        </p:nvGrpSpPr>
        <p:grpSpPr>
          <a:xfrm>
            <a:off x="2170515" y="3126989"/>
            <a:ext cx="380081" cy="367111"/>
            <a:chOff x="-38905225" y="3591875"/>
            <a:chExt cx="325300" cy="314200"/>
          </a:xfrm>
        </p:grpSpPr>
        <p:sp>
          <p:nvSpPr>
            <p:cNvPr id="1440" name="Google Shape;1440;p48"/>
            <p:cNvSpPr/>
            <p:nvPr/>
          </p:nvSpPr>
          <p:spPr>
            <a:xfrm>
              <a:off x="-38716975" y="3591875"/>
              <a:ext cx="137050" cy="131625"/>
            </a:xfrm>
            <a:custGeom>
              <a:rect b="b" l="l" r="r" t="t"/>
              <a:pathLst>
                <a:path extrusionOk="0" h="5265" w="5482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-38905225" y="3774675"/>
              <a:ext cx="137075" cy="131400"/>
            </a:xfrm>
            <a:custGeom>
              <a:rect b="b" l="l" r="r" t="t"/>
              <a:pathLst>
                <a:path extrusionOk="0" h="5256" w="5483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-38891050" y="3599025"/>
              <a:ext cx="298525" cy="300900"/>
            </a:xfrm>
            <a:custGeom>
              <a:rect b="b" l="l" r="r" t="t"/>
              <a:pathLst>
                <a:path extrusionOk="0" h="12036" w="11941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3" name="Google Shape;1443;p48"/>
          <p:cNvSpPr/>
          <p:nvPr/>
        </p:nvSpPr>
        <p:spPr>
          <a:xfrm>
            <a:off x="2178329" y="3636767"/>
            <a:ext cx="369974" cy="312927"/>
          </a:xfrm>
          <a:custGeom>
            <a:rect b="b" l="l" r="r" t="t"/>
            <a:pathLst>
              <a:path extrusionOk="0" h="10713" w="12666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48"/>
          <p:cNvGrpSpPr/>
          <p:nvPr/>
        </p:nvGrpSpPr>
        <p:grpSpPr>
          <a:xfrm>
            <a:off x="3977265" y="3112069"/>
            <a:ext cx="290815" cy="369740"/>
            <a:chOff x="-37370925" y="3579105"/>
            <a:chExt cx="248900" cy="316450"/>
          </a:xfrm>
        </p:grpSpPr>
        <p:sp>
          <p:nvSpPr>
            <p:cNvPr id="1445" name="Google Shape;1445;p48"/>
            <p:cNvSpPr/>
            <p:nvPr/>
          </p:nvSpPr>
          <p:spPr>
            <a:xfrm>
              <a:off x="-37268550" y="3671055"/>
              <a:ext cx="83525" cy="82525"/>
            </a:xfrm>
            <a:custGeom>
              <a:rect b="b" l="l" r="r" t="t"/>
              <a:pathLst>
                <a:path extrusionOk="0" h="3301" w="3341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8"/>
            <p:cNvSpPr/>
            <p:nvPr/>
          </p:nvSpPr>
          <p:spPr>
            <a:xfrm>
              <a:off x="-37370925" y="3579105"/>
              <a:ext cx="248900" cy="316450"/>
            </a:xfrm>
            <a:custGeom>
              <a:rect b="b" l="l" r="r" t="t"/>
              <a:pathLst>
                <a:path extrusionOk="0" h="12658" w="9956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48"/>
          <p:cNvSpPr/>
          <p:nvPr/>
        </p:nvSpPr>
        <p:spPr>
          <a:xfrm>
            <a:off x="1677319" y="1311867"/>
            <a:ext cx="364453" cy="369419"/>
          </a:xfrm>
          <a:custGeom>
            <a:rect b="b" l="l" r="r" t="t"/>
            <a:pathLst>
              <a:path extrusionOk="0" h="12647" w="12477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48"/>
          <p:cNvSpPr/>
          <p:nvPr/>
        </p:nvSpPr>
        <p:spPr>
          <a:xfrm>
            <a:off x="1702161" y="1747169"/>
            <a:ext cx="314767" cy="371814"/>
          </a:xfrm>
          <a:custGeom>
            <a:rect b="b" l="l" r="r" t="t"/>
            <a:pathLst>
              <a:path extrusionOk="0" h="12729" w="10776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9" name="Google Shape;1449;p48"/>
          <p:cNvGrpSpPr/>
          <p:nvPr/>
        </p:nvGrpSpPr>
        <p:grpSpPr>
          <a:xfrm>
            <a:off x="1670640" y="2190140"/>
            <a:ext cx="371814" cy="369974"/>
            <a:chOff x="-42259725" y="3951100"/>
            <a:chExt cx="318225" cy="316650"/>
          </a:xfrm>
        </p:grpSpPr>
        <p:sp>
          <p:nvSpPr>
            <p:cNvPr id="1450" name="Google Shape;1450;p48"/>
            <p:cNvSpPr/>
            <p:nvPr/>
          </p:nvSpPr>
          <p:spPr>
            <a:xfrm>
              <a:off x="-42258150" y="3951100"/>
              <a:ext cx="316650" cy="123675"/>
            </a:xfrm>
            <a:custGeom>
              <a:rect b="b" l="l" r="r" t="t"/>
              <a:pathLst>
                <a:path extrusionOk="0" h="4947" w="12666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-42259725" y="4096800"/>
              <a:ext cx="316650" cy="170950"/>
            </a:xfrm>
            <a:custGeom>
              <a:rect b="b" l="l" r="r" t="t"/>
              <a:pathLst>
                <a:path extrusionOk="0" h="6838" w="12666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2" name="Google Shape;1452;p48"/>
          <p:cNvGrpSpPr/>
          <p:nvPr/>
        </p:nvGrpSpPr>
        <p:grpSpPr>
          <a:xfrm>
            <a:off x="3869002" y="1369161"/>
            <a:ext cx="370879" cy="337755"/>
            <a:chOff x="-40378075" y="3267450"/>
            <a:chExt cx="317425" cy="289075"/>
          </a:xfrm>
        </p:grpSpPr>
        <p:sp>
          <p:nvSpPr>
            <p:cNvPr id="1453" name="Google Shape;1453;p48"/>
            <p:cNvSpPr/>
            <p:nvPr/>
          </p:nvSpPr>
          <p:spPr>
            <a:xfrm>
              <a:off x="-40218975" y="3308400"/>
              <a:ext cx="158325" cy="248125"/>
            </a:xfrm>
            <a:custGeom>
              <a:rect b="b" l="l" r="r" t="t"/>
              <a:pathLst>
                <a:path extrusionOk="0" h="9925" w="6333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-40316650" y="3267450"/>
              <a:ext cx="86675" cy="257575"/>
            </a:xfrm>
            <a:custGeom>
              <a:rect b="b" l="l" r="r" t="t"/>
              <a:pathLst>
                <a:path extrusionOk="0" h="10303" w="3467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-40209525" y="3267450"/>
              <a:ext cx="86650" cy="257575"/>
            </a:xfrm>
            <a:custGeom>
              <a:rect b="b" l="l" r="r" t="t"/>
              <a:pathLst>
                <a:path extrusionOk="0" h="10303" w="3466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-40378075" y="3308400"/>
              <a:ext cx="157550" cy="248125"/>
            </a:xfrm>
            <a:custGeom>
              <a:rect b="b" l="l" r="r" t="t"/>
              <a:pathLst>
                <a:path extrusionOk="0" h="9925" w="6302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7" name="Google Shape;1457;p48"/>
          <p:cNvGrpSpPr/>
          <p:nvPr/>
        </p:nvGrpSpPr>
        <p:grpSpPr>
          <a:xfrm>
            <a:off x="3872668" y="1770429"/>
            <a:ext cx="363548" cy="369974"/>
            <a:chOff x="-40372575" y="3604550"/>
            <a:chExt cx="311150" cy="316650"/>
          </a:xfrm>
        </p:grpSpPr>
        <p:sp>
          <p:nvSpPr>
            <p:cNvPr id="1458" name="Google Shape;1458;p48"/>
            <p:cNvSpPr/>
            <p:nvPr/>
          </p:nvSpPr>
          <p:spPr>
            <a:xfrm>
              <a:off x="-40372575" y="3604550"/>
              <a:ext cx="311150" cy="134475"/>
            </a:xfrm>
            <a:custGeom>
              <a:rect b="b" l="l" r="r" t="t"/>
              <a:pathLst>
                <a:path extrusionOk="0" h="5379" w="12446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8"/>
            <p:cNvSpPr/>
            <p:nvPr/>
          </p:nvSpPr>
          <p:spPr>
            <a:xfrm>
              <a:off x="-40312700" y="3730575"/>
              <a:ext cx="185100" cy="190625"/>
            </a:xfrm>
            <a:custGeom>
              <a:rect b="b" l="l" r="r" t="t"/>
              <a:pathLst>
                <a:path extrusionOk="0" h="7625" w="7404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8"/>
            <p:cNvSpPr/>
            <p:nvPr/>
          </p:nvSpPr>
          <p:spPr>
            <a:xfrm>
              <a:off x="-40250475" y="3688025"/>
              <a:ext cx="66950" cy="20500"/>
            </a:xfrm>
            <a:custGeom>
              <a:rect b="b" l="l" r="r" t="t"/>
              <a:pathLst>
                <a:path extrusionOk="0" h="820" w="2678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1" name="Google Shape;1461;p48"/>
          <p:cNvSpPr/>
          <p:nvPr/>
        </p:nvSpPr>
        <p:spPr>
          <a:xfrm>
            <a:off x="3876000" y="2213706"/>
            <a:ext cx="362613" cy="371902"/>
          </a:xfrm>
          <a:custGeom>
            <a:rect b="b" l="l" r="r" t="t"/>
            <a:pathLst>
              <a:path extrusionOk="0" h="12732" w="12414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2" name="Google Shape;1462;p48"/>
          <p:cNvGrpSpPr/>
          <p:nvPr/>
        </p:nvGrpSpPr>
        <p:grpSpPr>
          <a:xfrm>
            <a:off x="2596617" y="2663092"/>
            <a:ext cx="399038" cy="372165"/>
            <a:chOff x="-38542250" y="3220175"/>
            <a:chExt cx="341525" cy="318525"/>
          </a:xfrm>
        </p:grpSpPr>
        <p:sp>
          <p:nvSpPr>
            <p:cNvPr id="1463" name="Google Shape;1463;p48"/>
            <p:cNvSpPr/>
            <p:nvPr/>
          </p:nvSpPr>
          <p:spPr>
            <a:xfrm>
              <a:off x="-38542250" y="3440725"/>
              <a:ext cx="101750" cy="97975"/>
            </a:xfrm>
            <a:custGeom>
              <a:rect b="b" l="l" r="r" t="t"/>
              <a:pathLst>
                <a:path extrusionOk="0" h="3919" w="407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-38494875" y="3354075"/>
              <a:ext cx="141800" cy="141025"/>
            </a:xfrm>
            <a:custGeom>
              <a:rect b="b" l="l" r="r" t="t"/>
              <a:pathLst>
                <a:path extrusionOk="0" h="5641" w="5672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-38432050" y="3220175"/>
              <a:ext cx="231325" cy="192225"/>
            </a:xfrm>
            <a:custGeom>
              <a:rect b="b" l="l" r="r" t="t"/>
              <a:pathLst>
                <a:path extrusionOk="0" h="7689" w="9253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6" name="Google Shape;1466;p48"/>
          <p:cNvGrpSpPr/>
          <p:nvPr/>
        </p:nvGrpSpPr>
        <p:grpSpPr>
          <a:xfrm>
            <a:off x="2618549" y="3122462"/>
            <a:ext cx="369974" cy="369068"/>
            <a:chOff x="-38537400" y="3588000"/>
            <a:chExt cx="316650" cy="315875"/>
          </a:xfrm>
        </p:grpSpPr>
        <p:sp>
          <p:nvSpPr>
            <p:cNvPr id="1467" name="Google Shape;1467;p48"/>
            <p:cNvSpPr/>
            <p:nvPr/>
          </p:nvSpPr>
          <p:spPr>
            <a:xfrm>
              <a:off x="-38327900" y="3719550"/>
              <a:ext cx="20500" cy="41750"/>
            </a:xfrm>
            <a:custGeom>
              <a:rect b="b" l="l" r="r" t="t"/>
              <a:pathLst>
                <a:path extrusionOk="0" h="1670" w="82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8"/>
            <p:cNvSpPr/>
            <p:nvPr/>
          </p:nvSpPr>
          <p:spPr>
            <a:xfrm>
              <a:off x="-38452350" y="3719550"/>
              <a:ext cx="21300" cy="41750"/>
            </a:xfrm>
            <a:custGeom>
              <a:rect b="b" l="l" r="r" t="t"/>
              <a:pathLst>
                <a:path extrusionOk="0" h="1670" w="852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-38516925" y="3759700"/>
              <a:ext cx="275700" cy="144175"/>
            </a:xfrm>
            <a:custGeom>
              <a:rect b="b" l="l" r="r" t="t"/>
              <a:pathLst>
                <a:path extrusionOk="0" h="5767" w="11028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-38537400" y="3588000"/>
              <a:ext cx="316650" cy="151250"/>
            </a:xfrm>
            <a:custGeom>
              <a:rect b="b" l="l" r="r" t="t"/>
              <a:pathLst>
                <a:path extrusionOk="0" h="6050" w="12666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1" name="Google Shape;1471;p48"/>
          <p:cNvGrpSpPr/>
          <p:nvPr/>
        </p:nvGrpSpPr>
        <p:grpSpPr>
          <a:xfrm>
            <a:off x="2617629" y="3579991"/>
            <a:ext cx="371814" cy="369974"/>
            <a:chOff x="-38538975" y="3954250"/>
            <a:chExt cx="318225" cy="316650"/>
          </a:xfrm>
        </p:grpSpPr>
        <p:sp>
          <p:nvSpPr>
            <p:cNvPr id="1472" name="Google Shape;1472;p48"/>
            <p:cNvSpPr/>
            <p:nvPr/>
          </p:nvSpPr>
          <p:spPr>
            <a:xfrm>
              <a:off x="-38538975" y="3954250"/>
              <a:ext cx="254425" cy="253625"/>
            </a:xfrm>
            <a:custGeom>
              <a:rect b="b" l="l" r="r" t="t"/>
              <a:pathLst>
                <a:path extrusionOk="0" h="10145" w="10177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-38496450" y="4081725"/>
              <a:ext cx="275700" cy="189175"/>
            </a:xfrm>
            <a:custGeom>
              <a:rect b="b" l="l" r="r" t="t"/>
              <a:pathLst>
                <a:path extrusionOk="0" h="7567" w="11028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48"/>
          <p:cNvGrpSpPr/>
          <p:nvPr/>
        </p:nvGrpSpPr>
        <p:grpSpPr>
          <a:xfrm>
            <a:off x="3934941" y="3574918"/>
            <a:ext cx="375465" cy="371814"/>
            <a:chOff x="-37385100" y="3949908"/>
            <a:chExt cx="321350" cy="318225"/>
          </a:xfrm>
        </p:grpSpPr>
        <p:sp>
          <p:nvSpPr>
            <p:cNvPr id="1475" name="Google Shape;1475;p48"/>
            <p:cNvSpPr/>
            <p:nvPr/>
          </p:nvSpPr>
          <p:spPr>
            <a:xfrm>
              <a:off x="-37190575" y="4145233"/>
              <a:ext cx="126825" cy="122900"/>
            </a:xfrm>
            <a:custGeom>
              <a:rect b="b" l="l" r="r" t="t"/>
              <a:pathLst>
                <a:path extrusionOk="0" h="4916" w="5073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-37385100" y="3949908"/>
              <a:ext cx="248125" cy="248950"/>
            </a:xfrm>
            <a:custGeom>
              <a:rect b="b" l="l" r="r" t="t"/>
              <a:pathLst>
                <a:path extrusionOk="0" h="9958" w="9925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48"/>
          <p:cNvGrpSpPr/>
          <p:nvPr/>
        </p:nvGrpSpPr>
        <p:grpSpPr>
          <a:xfrm>
            <a:off x="2110600" y="1310478"/>
            <a:ext cx="370909" cy="370675"/>
            <a:chOff x="-41895050" y="3217225"/>
            <a:chExt cx="317450" cy="317250"/>
          </a:xfrm>
        </p:grpSpPr>
        <p:sp>
          <p:nvSpPr>
            <p:cNvPr id="1478" name="Google Shape;1478;p48"/>
            <p:cNvSpPr/>
            <p:nvPr/>
          </p:nvSpPr>
          <p:spPr>
            <a:xfrm>
              <a:off x="-41895050" y="3273750"/>
              <a:ext cx="41775" cy="245750"/>
            </a:xfrm>
            <a:custGeom>
              <a:rect b="b" l="l" r="r" t="t"/>
              <a:pathLst>
                <a:path extrusionOk="0" h="9830" w="1671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-41619375" y="3273750"/>
              <a:ext cx="41775" cy="245750"/>
            </a:xfrm>
            <a:custGeom>
              <a:rect b="b" l="l" r="r" t="t"/>
              <a:pathLst>
                <a:path extrusionOk="0" h="9830" w="1671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-41832825" y="3321000"/>
              <a:ext cx="193000" cy="151250"/>
            </a:xfrm>
            <a:custGeom>
              <a:rect b="b" l="l" r="r" t="t"/>
              <a:pathLst>
                <a:path extrusionOk="0" h="6050" w="772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8"/>
            <p:cNvSpPr/>
            <p:nvPr/>
          </p:nvSpPr>
          <p:spPr>
            <a:xfrm>
              <a:off x="-41880075" y="3493500"/>
              <a:ext cx="287500" cy="40975"/>
            </a:xfrm>
            <a:custGeom>
              <a:rect b="b" l="l" r="r" t="t"/>
              <a:pathLst>
                <a:path extrusionOk="0" h="1639" w="1150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-41880875" y="3217225"/>
              <a:ext cx="288300" cy="83325"/>
            </a:xfrm>
            <a:custGeom>
              <a:rect b="b" l="l" r="r" t="t"/>
              <a:pathLst>
                <a:path extrusionOk="0" h="3333" w="11532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3" name="Google Shape;1483;p48"/>
          <p:cNvGrpSpPr/>
          <p:nvPr/>
        </p:nvGrpSpPr>
        <p:grpSpPr>
          <a:xfrm>
            <a:off x="2110148" y="1747412"/>
            <a:ext cx="371814" cy="369974"/>
            <a:chOff x="-41893475" y="3584850"/>
            <a:chExt cx="318225" cy="316650"/>
          </a:xfrm>
        </p:grpSpPr>
        <p:sp>
          <p:nvSpPr>
            <p:cNvPr id="1484" name="Google Shape;1484;p48"/>
            <p:cNvSpPr/>
            <p:nvPr/>
          </p:nvSpPr>
          <p:spPr>
            <a:xfrm>
              <a:off x="-41827300" y="371560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8"/>
            <p:cNvSpPr/>
            <p:nvPr/>
          </p:nvSpPr>
          <p:spPr>
            <a:xfrm>
              <a:off x="-41726500" y="3586725"/>
              <a:ext cx="151250" cy="147800"/>
            </a:xfrm>
            <a:custGeom>
              <a:rect b="b" l="l" r="r" t="t"/>
              <a:pathLst>
                <a:path extrusionOk="0" h="5912" w="605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8"/>
            <p:cNvSpPr/>
            <p:nvPr/>
          </p:nvSpPr>
          <p:spPr>
            <a:xfrm>
              <a:off x="-41808400" y="3584850"/>
              <a:ext cx="148100" cy="89825"/>
            </a:xfrm>
            <a:custGeom>
              <a:rect b="b" l="l" r="r" t="t"/>
              <a:pathLst>
                <a:path extrusionOk="0" h="3593" w="5924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8"/>
            <p:cNvSpPr/>
            <p:nvPr/>
          </p:nvSpPr>
          <p:spPr>
            <a:xfrm>
              <a:off x="-41893475" y="3586725"/>
              <a:ext cx="148875" cy="147025"/>
            </a:xfrm>
            <a:custGeom>
              <a:rect b="b" l="l" r="r" t="t"/>
              <a:pathLst>
                <a:path extrusionOk="0" h="5881" w="5955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8" name="Google Shape;1488;p48"/>
          <p:cNvSpPr/>
          <p:nvPr/>
        </p:nvSpPr>
        <p:spPr>
          <a:xfrm>
            <a:off x="2113120" y="2191712"/>
            <a:ext cx="371814" cy="369302"/>
          </a:xfrm>
          <a:custGeom>
            <a:rect b="b" l="l" r="r" t="t"/>
            <a:pathLst>
              <a:path extrusionOk="0" h="12643" w="12729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48"/>
          <p:cNvSpPr/>
          <p:nvPr/>
        </p:nvSpPr>
        <p:spPr>
          <a:xfrm>
            <a:off x="824879" y="2684050"/>
            <a:ext cx="438997" cy="369039"/>
          </a:xfrm>
          <a:custGeom>
            <a:rect b="b" l="l" r="r" t="t"/>
            <a:pathLst>
              <a:path extrusionOk="0" h="12634" w="15029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0" name="Google Shape;1490;p48"/>
          <p:cNvGrpSpPr/>
          <p:nvPr/>
        </p:nvGrpSpPr>
        <p:grpSpPr>
          <a:xfrm>
            <a:off x="880176" y="3142704"/>
            <a:ext cx="337522" cy="370909"/>
            <a:chOff x="-39998250" y="3605325"/>
            <a:chExt cx="288875" cy="317450"/>
          </a:xfrm>
        </p:grpSpPr>
        <p:sp>
          <p:nvSpPr>
            <p:cNvPr id="1491" name="Google Shape;1491;p48"/>
            <p:cNvSpPr/>
            <p:nvPr/>
          </p:nvSpPr>
          <p:spPr>
            <a:xfrm>
              <a:off x="-39998250" y="3799600"/>
              <a:ext cx="288875" cy="123175"/>
            </a:xfrm>
            <a:custGeom>
              <a:rect b="b" l="l" r="r" t="t"/>
              <a:pathLst>
                <a:path extrusionOk="0" h="4927" w="11555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8"/>
            <p:cNvSpPr/>
            <p:nvPr/>
          </p:nvSpPr>
          <p:spPr>
            <a:xfrm>
              <a:off x="-39940950" y="3605325"/>
              <a:ext cx="160700" cy="212050"/>
            </a:xfrm>
            <a:custGeom>
              <a:rect b="b" l="l" r="r" t="t"/>
              <a:pathLst>
                <a:path extrusionOk="0" h="8482" w="6428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3" name="Google Shape;1493;p48"/>
          <p:cNvGrpSpPr/>
          <p:nvPr/>
        </p:nvGrpSpPr>
        <p:grpSpPr>
          <a:xfrm>
            <a:off x="863950" y="3601168"/>
            <a:ext cx="369974" cy="369945"/>
            <a:chOff x="-40011050" y="3972375"/>
            <a:chExt cx="316650" cy="316625"/>
          </a:xfrm>
        </p:grpSpPr>
        <p:sp>
          <p:nvSpPr>
            <p:cNvPr id="1494" name="Google Shape;1494;p48"/>
            <p:cNvSpPr/>
            <p:nvPr/>
          </p:nvSpPr>
          <p:spPr>
            <a:xfrm>
              <a:off x="-40011050" y="3972375"/>
              <a:ext cx="316650" cy="232350"/>
            </a:xfrm>
            <a:custGeom>
              <a:rect b="b" l="l" r="r" t="t"/>
              <a:pathLst>
                <a:path extrusionOk="0" h="9294" w="12666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-39950400" y="4225975"/>
              <a:ext cx="194575" cy="63025"/>
            </a:xfrm>
            <a:custGeom>
              <a:rect b="b" l="l" r="r" t="t"/>
              <a:pathLst>
                <a:path extrusionOk="0" h="2521" w="7783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6" name="Google Shape;1496;p48"/>
          <p:cNvGrpSpPr/>
          <p:nvPr/>
        </p:nvGrpSpPr>
        <p:grpSpPr>
          <a:xfrm>
            <a:off x="3095881" y="2665867"/>
            <a:ext cx="266921" cy="369039"/>
            <a:chOff x="-38129425" y="3222550"/>
            <a:chExt cx="228450" cy="315850"/>
          </a:xfrm>
        </p:grpSpPr>
        <p:sp>
          <p:nvSpPr>
            <p:cNvPr id="1497" name="Google Shape;1497;p48"/>
            <p:cNvSpPr/>
            <p:nvPr/>
          </p:nvSpPr>
          <p:spPr>
            <a:xfrm>
              <a:off x="-38129425" y="3222550"/>
              <a:ext cx="228450" cy="227650"/>
            </a:xfrm>
            <a:custGeom>
              <a:rect b="b" l="l" r="r" t="t"/>
              <a:pathLst>
                <a:path extrusionOk="0" h="9106" w="9138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-38067200" y="3470650"/>
              <a:ext cx="103200" cy="67750"/>
            </a:xfrm>
            <a:custGeom>
              <a:rect b="b" l="l" r="r" t="t"/>
              <a:pathLst>
                <a:path extrusionOk="0" h="2710" w="4128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9" name="Google Shape;1499;p48"/>
          <p:cNvGrpSpPr/>
          <p:nvPr/>
        </p:nvGrpSpPr>
        <p:grpSpPr>
          <a:xfrm>
            <a:off x="3050850" y="3122462"/>
            <a:ext cx="371785" cy="369974"/>
            <a:chOff x="-38172725" y="3588000"/>
            <a:chExt cx="318200" cy="316650"/>
          </a:xfrm>
        </p:grpSpPr>
        <p:sp>
          <p:nvSpPr>
            <p:cNvPr id="1500" name="Google Shape;1500;p48"/>
            <p:cNvSpPr/>
            <p:nvPr/>
          </p:nvSpPr>
          <p:spPr>
            <a:xfrm>
              <a:off x="-38171150" y="3760050"/>
              <a:ext cx="98475" cy="91050"/>
            </a:xfrm>
            <a:custGeom>
              <a:rect b="b" l="l" r="r" t="t"/>
              <a:pathLst>
                <a:path extrusionOk="0" h="3642" w="3939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8"/>
            <p:cNvSpPr/>
            <p:nvPr/>
          </p:nvSpPr>
          <p:spPr>
            <a:xfrm>
              <a:off x="-38172725" y="3641575"/>
              <a:ext cx="144150" cy="133900"/>
            </a:xfrm>
            <a:custGeom>
              <a:rect b="b" l="l" r="r" t="t"/>
              <a:pathLst>
                <a:path extrusionOk="0" h="5356" w="5766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-38117600" y="3806975"/>
              <a:ext cx="77200" cy="94525"/>
            </a:xfrm>
            <a:custGeom>
              <a:rect b="b" l="l" r="r" t="t"/>
              <a:pathLst>
                <a:path extrusionOk="0" h="3781" w="3088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8"/>
            <p:cNvSpPr/>
            <p:nvPr/>
          </p:nvSpPr>
          <p:spPr>
            <a:xfrm>
              <a:off x="-37997875" y="3716375"/>
              <a:ext cx="143350" cy="135500"/>
            </a:xfrm>
            <a:custGeom>
              <a:rect b="b" l="l" r="r" t="t"/>
              <a:pathLst>
                <a:path extrusionOk="0" h="5420" w="5734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8"/>
            <p:cNvSpPr/>
            <p:nvPr/>
          </p:nvSpPr>
          <p:spPr>
            <a:xfrm>
              <a:off x="-38044350" y="3761275"/>
              <a:ext cx="135500" cy="143375"/>
            </a:xfrm>
            <a:custGeom>
              <a:rect b="b" l="l" r="r" t="t"/>
              <a:pathLst>
                <a:path extrusionOk="0" h="5735" w="542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-37997875" y="3588800"/>
              <a:ext cx="89025" cy="97675"/>
            </a:xfrm>
            <a:custGeom>
              <a:rect b="b" l="l" r="r" t="t"/>
              <a:pathLst>
                <a:path extrusionOk="0" h="3907" w="3561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-38117600" y="3588000"/>
              <a:ext cx="135500" cy="143375"/>
            </a:xfrm>
            <a:custGeom>
              <a:rect b="b" l="l" r="r" t="t"/>
              <a:pathLst>
                <a:path extrusionOk="0" h="5735" w="542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8"/>
            <p:cNvSpPr/>
            <p:nvPr/>
          </p:nvSpPr>
          <p:spPr>
            <a:xfrm>
              <a:off x="-37953000" y="3641575"/>
              <a:ext cx="97700" cy="86350"/>
            </a:xfrm>
            <a:custGeom>
              <a:rect b="b" l="l" r="r" t="t"/>
              <a:pathLst>
                <a:path extrusionOk="0" h="3454" w="3908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8" name="Google Shape;1508;p48"/>
          <p:cNvGrpSpPr/>
          <p:nvPr/>
        </p:nvGrpSpPr>
        <p:grpSpPr>
          <a:xfrm>
            <a:off x="3126752" y="3580897"/>
            <a:ext cx="219981" cy="369974"/>
            <a:chOff x="-38109725" y="3955025"/>
            <a:chExt cx="188275" cy="316650"/>
          </a:xfrm>
        </p:grpSpPr>
        <p:sp>
          <p:nvSpPr>
            <p:cNvPr id="1509" name="Google Shape;1509;p48"/>
            <p:cNvSpPr/>
            <p:nvPr/>
          </p:nvSpPr>
          <p:spPr>
            <a:xfrm>
              <a:off x="-38109725" y="3955025"/>
              <a:ext cx="188275" cy="220575"/>
            </a:xfrm>
            <a:custGeom>
              <a:rect b="b" l="l" r="r" t="t"/>
              <a:pathLst>
                <a:path extrusionOk="0" h="8823" w="7531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-38067200" y="4196050"/>
              <a:ext cx="104775" cy="75625"/>
            </a:xfrm>
            <a:custGeom>
              <a:rect b="b" l="l" r="r" t="t"/>
              <a:pathLst>
                <a:path extrusionOk="0" h="3025" w="4191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1" name="Google Shape;1511;p48"/>
          <p:cNvSpPr/>
          <p:nvPr/>
        </p:nvSpPr>
        <p:spPr>
          <a:xfrm>
            <a:off x="2228355" y="4040658"/>
            <a:ext cx="383790" cy="370266"/>
          </a:xfrm>
          <a:custGeom>
            <a:rect b="b" l="l" r="r" t="t"/>
            <a:pathLst>
              <a:path extrusionOk="0" h="12676" w="13139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2" name="Google Shape;1512;p48"/>
          <p:cNvGrpSpPr/>
          <p:nvPr/>
        </p:nvGrpSpPr>
        <p:grpSpPr>
          <a:xfrm>
            <a:off x="2542151" y="1312318"/>
            <a:ext cx="373654" cy="369068"/>
            <a:chOff x="-41530375" y="3218800"/>
            <a:chExt cx="319800" cy="315875"/>
          </a:xfrm>
        </p:grpSpPr>
        <p:sp>
          <p:nvSpPr>
            <p:cNvPr id="1513" name="Google Shape;1513;p48"/>
            <p:cNvSpPr/>
            <p:nvPr/>
          </p:nvSpPr>
          <p:spPr>
            <a:xfrm>
              <a:off x="-41530375" y="3337550"/>
              <a:ext cx="199300" cy="197125"/>
            </a:xfrm>
            <a:custGeom>
              <a:rect b="b" l="l" r="r" t="t"/>
              <a:pathLst>
                <a:path extrusionOk="0" h="7885" w="7972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-41435075" y="3218800"/>
              <a:ext cx="224500" cy="221950"/>
            </a:xfrm>
            <a:custGeom>
              <a:rect b="b" l="l" r="r" t="t"/>
              <a:pathLst>
                <a:path extrusionOk="0" h="8878" w="898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5" name="Google Shape;1515;p48"/>
          <p:cNvGrpSpPr/>
          <p:nvPr/>
        </p:nvGrpSpPr>
        <p:grpSpPr>
          <a:xfrm>
            <a:off x="2544444" y="1827476"/>
            <a:ext cx="369068" cy="289004"/>
            <a:chOff x="-41526450" y="3653375"/>
            <a:chExt cx="315875" cy="247350"/>
          </a:xfrm>
        </p:grpSpPr>
        <p:sp>
          <p:nvSpPr>
            <p:cNvPr id="1516" name="Google Shape;1516;p48"/>
            <p:cNvSpPr/>
            <p:nvPr/>
          </p:nvSpPr>
          <p:spPr>
            <a:xfrm>
              <a:off x="-41526450" y="3860525"/>
              <a:ext cx="315875" cy="40200"/>
            </a:xfrm>
            <a:custGeom>
              <a:rect b="b" l="l" r="r" t="t"/>
              <a:pathLst>
                <a:path extrusionOk="0" h="1608" w="12635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-41506750" y="3653375"/>
              <a:ext cx="275700" cy="186700"/>
            </a:xfrm>
            <a:custGeom>
              <a:rect b="b" l="l" r="r" t="t"/>
              <a:pathLst>
                <a:path extrusionOk="0" h="7468" w="11028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8" name="Google Shape;1518;p48"/>
          <p:cNvGrpSpPr/>
          <p:nvPr/>
        </p:nvGrpSpPr>
        <p:grpSpPr>
          <a:xfrm>
            <a:off x="2545831" y="2190140"/>
            <a:ext cx="366293" cy="369974"/>
            <a:chOff x="-41526450" y="3951100"/>
            <a:chExt cx="313500" cy="316650"/>
          </a:xfrm>
        </p:grpSpPr>
        <p:sp>
          <p:nvSpPr>
            <p:cNvPr id="1519" name="Google Shape;1519;p48"/>
            <p:cNvSpPr/>
            <p:nvPr/>
          </p:nvSpPr>
          <p:spPr>
            <a:xfrm>
              <a:off x="-41483125" y="4041675"/>
              <a:ext cx="226075" cy="226075"/>
            </a:xfrm>
            <a:custGeom>
              <a:rect b="b" l="l" r="r" t="t"/>
              <a:pathLst>
                <a:path extrusionOk="0" h="9043" w="9043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-41422475" y="4114925"/>
              <a:ext cx="104775" cy="104775"/>
            </a:xfrm>
            <a:custGeom>
              <a:rect b="b" l="l" r="r" t="t"/>
              <a:pathLst>
                <a:path extrusionOk="0" h="4191" w="4191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-41526450" y="3951100"/>
              <a:ext cx="313500" cy="165575"/>
            </a:xfrm>
            <a:custGeom>
              <a:rect b="b" l="l" r="r" t="t"/>
              <a:pathLst>
                <a:path extrusionOk="0" h="6623" w="1254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2" name="Google Shape;1522;p48"/>
          <p:cNvGrpSpPr/>
          <p:nvPr/>
        </p:nvGrpSpPr>
        <p:grpSpPr>
          <a:xfrm>
            <a:off x="1311086" y="2684269"/>
            <a:ext cx="339595" cy="371814"/>
            <a:chOff x="-39625900" y="3238300"/>
            <a:chExt cx="290650" cy="318225"/>
          </a:xfrm>
        </p:grpSpPr>
        <p:sp>
          <p:nvSpPr>
            <p:cNvPr id="1523" name="Google Shape;1523;p48"/>
            <p:cNvSpPr/>
            <p:nvPr/>
          </p:nvSpPr>
          <p:spPr>
            <a:xfrm>
              <a:off x="-39625900" y="3238300"/>
              <a:ext cx="290650" cy="318225"/>
            </a:xfrm>
            <a:custGeom>
              <a:rect b="b" l="l" r="r" t="t"/>
              <a:pathLst>
                <a:path extrusionOk="0" h="12729" w="11626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-39521150" y="3328875"/>
              <a:ext cx="82725" cy="227650"/>
            </a:xfrm>
            <a:custGeom>
              <a:rect b="b" l="l" r="r" t="t"/>
              <a:pathLst>
                <a:path extrusionOk="0" h="9106" w="3309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5" name="Google Shape;1525;p48"/>
          <p:cNvSpPr/>
          <p:nvPr/>
        </p:nvSpPr>
        <p:spPr>
          <a:xfrm>
            <a:off x="1333259" y="3143395"/>
            <a:ext cx="315672" cy="369974"/>
          </a:xfrm>
          <a:custGeom>
            <a:rect b="b" l="l" r="r" t="t"/>
            <a:pathLst>
              <a:path extrusionOk="0" h="12666" w="10807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6" name="Google Shape;1526;p48"/>
          <p:cNvGrpSpPr/>
          <p:nvPr/>
        </p:nvGrpSpPr>
        <p:grpSpPr>
          <a:xfrm>
            <a:off x="1305137" y="3600730"/>
            <a:ext cx="366293" cy="370441"/>
            <a:chOff x="-39647175" y="3972000"/>
            <a:chExt cx="313500" cy="317050"/>
          </a:xfrm>
        </p:grpSpPr>
        <p:sp>
          <p:nvSpPr>
            <p:cNvPr id="1527" name="Google Shape;1527;p48"/>
            <p:cNvSpPr/>
            <p:nvPr/>
          </p:nvSpPr>
          <p:spPr>
            <a:xfrm>
              <a:off x="-39647175" y="3972000"/>
              <a:ext cx="95325" cy="153975"/>
            </a:xfrm>
            <a:custGeom>
              <a:rect b="b" l="l" r="r" t="t"/>
              <a:pathLst>
                <a:path extrusionOk="0" h="6159" w="3813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-39588875" y="4011750"/>
              <a:ext cx="216600" cy="277300"/>
            </a:xfrm>
            <a:custGeom>
              <a:rect b="b" l="l" r="r" t="t"/>
              <a:pathLst>
                <a:path extrusionOk="0" h="11092" w="8664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-39398275" y="4073975"/>
              <a:ext cx="64600" cy="71600"/>
            </a:xfrm>
            <a:custGeom>
              <a:rect b="b" l="l" r="r" t="t"/>
              <a:pathLst>
                <a:path extrusionOk="0" h="2864" w="2584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0" name="Google Shape;1530;p48"/>
          <p:cNvGrpSpPr/>
          <p:nvPr/>
        </p:nvGrpSpPr>
        <p:grpSpPr>
          <a:xfrm>
            <a:off x="3474265" y="2664728"/>
            <a:ext cx="375495" cy="370879"/>
            <a:chOff x="-37808850" y="3221575"/>
            <a:chExt cx="321375" cy="317425"/>
          </a:xfrm>
        </p:grpSpPr>
        <p:sp>
          <p:nvSpPr>
            <p:cNvPr id="1531" name="Google Shape;1531;p48"/>
            <p:cNvSpPr/>
            <p:nvPr/>
          </p:nvSpPr>
          <p:spPr>
            <a:xfrm>
              <a:off x="-37808850" y="3294050"/>
              <a:ext cx="261500" cy="244950"/>
            </a:xfrm>
            <a:custGeom>
              <a:rect b="b" l="l" r="r" t="t"/>
              <a:pathLst>
                <a:path extrusionOk="0" h="9798" w="1046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-37601700" y="3221575"/>
              <a:ext cx="114225" cy="111275"/>
            </a:xfrm>
            <a:custGeom>
              <a:rect b="b" l="l" r="r" t="t"/>
              <a:pathLst>
                <a:path extrusionOk="0" h="4451" w="4569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3" name="Google Shape;1533;p48"/>
          <p:cNvGrpSpPr/>
          <p:nvPr/>
        </p:nvGrpSpPr>
        <p:grpSpPr>
          <a:xfrm>
            <a:off x="3483038" y="3186759"/>
            <a:ext cx="372749" cy="241158"/>
            <a:chOff x="-37806500" y="3643030"/>
            <a:chExt cx="319025" cy="206400"/>
          </a:xfrm>
        </p:grpSpPr>
        <p:sp>
          <p:nvSpPr>
            <p:cNvPr id="1534" name="Google Shape;1534;p48"/>
            <p:cNvSpPr/>
            <p:nvPr/>
          </p:nvSpPr>
          <p:spPr>
            <a:xfrm>
              <a:off x="-37615100" y="3759700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-37806500" y="3643030"/>
              <a:ext cx="319025" cy="206400"/>
            </a:xfrm>
            <a:custGeom>
              <a:rect b="b" l="l" r="r" t="t"/>
              <a:pathLst>
                <a:path extrusionOk="0" h="8256" w="12761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6" name="Google Shape;1536;p48"/>
          <p:cNvGrpSpPr/>
          <p:nvPr/>
        </p:nvGrpSpPr>
        <p:grpSpPr>
          <a:xfrm>
            <a:off x="3485346" y="3579056"/>
            <a:ext cx="368134" cy="371814"/>
            <a:chOff x="-37804925" y="3953450"/>
            <a:chExt cx="315075" cy="318225"/>
          </a:xfrm>
        </p:grpSpPr>
        <p:sp>
          <p:nvSpPr>
            <p:cNvPr id="1537" name="Google Shape;1537;p48"/>
            <p:cNvSpPr/>
            <p:nvPr/>
          </p:nvSpPr>
          <p:spPr>
            <a:xfrm>
              <a:off x="-37614300" y="3955025"/>
              <a:ext cx="124450" cy="186200"/>
            </a:xfrm>
            <a:custGeom>
              <a:rect b="b" l="l" r="r" t="t"/>
              <a:pathLst>
                <a:path extrusionOk="0" h="7448" w="4978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-37761600" y="4230700"/>
              <a:ext cx="270175" cy="40975"/>
            </a:xfrm>
            <a:custGeom>
              <a:rect b="b" l="l" r="r" t="t"/>
              <a:pathLst>
                <a:path extrusionOk="0" h="1639" w="10807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-37804925" y="3953450"/>
              <a:ext cx="274125" cy="295675"/>
            </a:xfrm>
            <a:custGeom>
              <a:rect b="b" l="l" r="r" t="t"/>
              <a:pathLst>
                <a:path extrusionOk="0" h="11827" w="10965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0" name="Google Shape;1540;p48"/>
          <p:cNvSpPr/>
          <p:nvPr/>
        </p:nvSpPr>
        <p:spPr>
          <a:xfrm>
            <a:off x="2734290" y="4043800"/>
            <a:ext cx="265986" cy="369039"/>
          </a:xfrm>
          <a:custGeom>
            <a:rect b="b" l="l" r="r" t="t"/>
            <a:pathLst>
              <a:path extrusionOk="0" h="12634" w="9106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1" name="Google Shape;1541;p48"/>
          <p:cNvGrpSpPr/>
          <p:nvPr/>
        </p:nvGrpSpPr>
        <p:grpSpPr>
          <a:xfrm>
            <a:off x="4840364" y="1328538"/>
            <a:ext cx="355663" cy="308725"/>
            <a:chOff x="-28462125" y="3199700"/>
            <a:chExt cx="298550" cy="259150"/>
          </a:xfrm>
        </p:grpSpPr>
        <p:sp>
          <p:nvSpPr>
            <p:cNvPr id="1542" name="Google Shape;1542;p48"/>
            <p:cNvSpPr/>
            <p:nvPr/>
          </p:nvSpPr>
          <p:spPr>
            <a:xfrm>
              <a:off x="-28459750" y="3284775"/>
              <a:ext cx="296175" cy="104775"/>
            </a:xfrm>
            <a:custGeom>
              <a:rect b="b" l="l" r="r" t="t"/>
              <a:pathLst>
                <a:path extrusionOk="0" h="4191" w="11847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-28462125" y="3199700"/>
              <a:ext cx="295400" cy="125275"/>
            </a:xfrm>
            <a:custGeom>
              <a:rect b="b" l="l" r="r" t="t"/>
              <a:pathLst>
                <a:path extrusionOk="0" h="5011" w="11816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-28405400" y="3360375"/>
              <a:ext cx="186675" cy="98475"/>
            </a:xfrm>
            <a:custGeom>
              <a:rect b="b" l="l" r="r" t="t"/>
              <a:pathLst>
                <a:path extrusionOk="0" h="3939" w="7467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5" name="Google Shape;1545;p48"/>
          <p:cNvGrpSpPr/>
          <p:nvPr/>
        </p:nvGrpSpPr>
        <p:grpSpPr>
          <a:xfrm>
            <a:off x="4841317" y="1763228"/>
            <a:ext cx="353757" cy="352833"/>
            <a:chOff x="-28461325" y="3545475"/>
            <a:chExt cx="296950" cy="296175"/>
          </a:xfrm>
        </p:grpSpPr>
        <p:sp>
          <p:nvSpPr>
            <p:cNvPr id="1546" name="Google Shape;1546;p48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2" name="Google Shape;1552;p48"/>
          <p:cNvGrpSpPr/>
          <p:nvPr/>
        </p:nvGrpSpPr>
        <p:grpSpPr>
          <a:xfrm>
            <a:off x="4837550" y="2213272"/>
            <a:ext cx="361292" cy="352803"/>
            <a:chOff x="-28463700" y="3914875"/>
            <a:chExt cx="303275" cy="296150"/>
          </a:xfrm>
        </p:grpSpPr>
        <p:sp>
          <p:nvSpPr>
            <p:cNvPr id="1553" name="Google Shape;1553;p48"/>
            <p:cNvSpPr/>
            <p:nvPr/>
          </p:nvSpPr>
          <p:spPr>
            <a:xfrm>
              <a:off x="-28333725" y="4057375"/>
              <a:ext cx="86650" cy="64650"/>
            </a:xfrm>
            <a:custGeom>
              <a:rect b="b" l="l" r="r" t="t"/>
              <a:pathLst>
                <a:path extrusionOk="0" h="2586" w="3466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-28463700" y="3914875"/>
              <a:ext cx="303275" cy="296150"/>
            </a:xfrm>
            <a:custGeom>
              <a:rect b="b" l="l" r="r" t="t"/>
              <a:pathLst>
                <a:path extrusionOk="0" h="11846" w="12131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5" name="Google Shape;1555;p48"/>
          <p:cNvGrpSpPr/>
          <p:nvPr/>
        </p:nvGrpSpPr>
        <p:grpSpPr>
          <a:xfrm>
            <a:off x="7072335" y="1369355"/>
            <a:ext cx="351880" cy="227092"/>
            <a:chOff x="-26573400" y="3224125"/>
            <a:chExt cx="295375" cy="190625"/>
          </a:xfrm>
        </p:grpSpPr>
        <p:sp>
          <p:nvSpPr>
            <p:cNvPr id="1556" name="Google Shape;1556;p48"/>
            <p:cNvSpPr/>
            <p:nvPr/>
          </p:nvSpPr>
          <p:spPr>
            <a:xfrm>
              <a:off x="-26330800" y="3327900"/>
              <a:ext cx="52775" cy="68750"/>
            </a:xfrm>
            <a:custGeom>
              <a:rect b="b" l="l" r="r" t="t"/>
              <a:pathLst>
                <a:path extrusionOk="0" h="2750" w="2111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-26573400" y="3224125"/>
              <a:ext cx="293025" cy="190625"/>
            </a:xfrm>
            <a:custGeom>
              <a:rect b="b" l="l" r="r" t="t"/>
              <a:pathLst>
                <a:path extrusionOk="0" h="7625" w="11721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8" name="Google Shape;1558;p48"/>
          <p:cNvGrpSpPr/>
          <p:nvPr/>
        </p:nvGrpSpPr>
        <p:grpSpPr>
          <a:xfrm>
            <a:off x="7072335" y="1763690"/>
            <a:ext cx="351880" cy="351910"/>
            <a:chOff x="-26573400" y="3546250"/>
            <a:chExt cx="295375" cy="295400"/>
          </a:xfrm>
        </p:grpSpPr>
        <p:sp>
          <p:nvSpPr>
            <p:cNvPr id="1559" name="Google Shape;1559;p48"/>
            <p:cNvSpPr/>
            <p:nvPr/>
          </p:nvSpPr>
          <p:spPr>
            <a:xfrm>
              <a:off x="-26464700" y="3599225"/>
              <a:ext cx="77200" cy="38425"/>
            </a:xfrm>
            <a:custGeom>
              <a:rect b="b" l="l" r="r" t="t"/>
              <a:pathLst>
                <a:path extrusionOk="0" h="1537" w="3088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-26434775" y="36864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-26520625" y="3703775"/>
              <a:ext cx="55950" cy="67775"/>
            </a:xfrm>
            <a:custGeom>
              <a:rect b="b" l="l" r="r" t="t"/>
              <a:pathLst>
                <a:path extrusionOk="0" h="2711" w="2238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-26387525" y="3703000"/>
              <a:ext cx="55950" cy="67750"/>
            </a:xfrm>
            <a:custGeom>
              <a:rect b="b" l="l" r="r" t="t"/>
              <a:pathLst>
                <a:path extrusionOk="0" h="2710" w="2238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-26573400" y="3546250"/>
              <a:ext cx="295375" cy="295400"/>
            </a:xfrm>
            <a:custGeom>
              <a:rect b="b" l="l" r="r" t="t"/>
              <a:pathLst>
                <a:path extrusionOk="0" h="11816" w="11815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4" name="Google Shape;1564;p48"/>
          <p:cNvGrpSpPr/>
          <p:nvPr/>
        </p:nvGrpSpPr>
        <p:grpSpPr>
          <a:xfrm>
            <a:off x="7060615" y="2213599"/>
            <a:ext cx="375319" cy="352148"/>
            <a:chOff x="-26583625" y="3917025"/>
            <a:chExt cx="315050" cy="295600"/>
          </a:xfrm>
        </p:grpSpPr>
        <p:sp>
          <p:nvSpPr>
            <p:cNvPr id="1565" name="Google Shape;1565;p48"/>
            <p:cNvSpPr/>
            <p:nvPr/>
          </p:nvSpPr>
          <p:spPr>
            <a:xfrm>
              <a:off x="-26413500" y="3918400"/>
              <a:ext cx="144925" cy="135125"/>
            </a:xfrm>
            <a:custGeom>
              <a:rect b="b" l="l" r="r" t="t"/>
              <a:pathLst>
                <a:path extrusionOk="0" h="5405" w="5797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-26466275" y="4026700"/>
              <a:ext cx="78775" cy="77225"/>
            </a:xfrm>
            <a:custGeom>
              <a:rect b="b" l="l" r="r" t="t"/>
              <a:pathLst>
                <a:path extrusionOk="0" h="3089" w="3151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-26583625" y="4077125"/>
              <a:ext cx="144925" cy="134700"/>
            </a:xfrm>
            <a:custGeom>
              <a:rect b="b" l="l" r="r" t="t"/>
              <a:pathLst>
                <a:path extrusionOk="0" h="5388" w="5797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-26581275" y="3917025"/>
              <a:ext cx="311125" cy="295600"/>
            </a:xfrm>
            <a:custGeom>
              <a:rect b="b" l="l" r="r" t="t"/>
              <a:pathLst>
                <a:path extrusionOk="0" h="11824" w="12445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9" name="Google Shape;1569;p48"/>
          <p:cNvSpPr/>
          <p:nvPr/>
        </p:nvSpPr>
        <p:spPr>
          <a:xfrm>
            <a:off x="5727703" y="2694114"/>
            <a:ext cx="352833" cy="351880"/>
          </a:xfrm>
          <a:custGeom>
            <a:rect b="b" l="l" r="r" t="t"/>
            <a:pathLst>
              <a:path extrusionOk="0" h="11815" w="11847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0" name="Google Shape;1570;p48"/>
          <p:cNvGrpSpPr/>
          <p:nvPr/>
        </p:nvGrpSpPr>
        <p:grpSpPr>
          <a:xfrm>
            <a:off x="5759130" y="3172629"/>
            <a:ext cx="289039" cy="352833"/>
            <a:chOff x="-24694925" y="3518700"/>
            <a:chExt cx="242625" cy="296175"/>
          </a:xfrm>
        </p:grpSpPr>
        <p:sp>
          <p:nvSpPr>
            <p:cNvPr id="1571" name="Google Shape;1571;p48"/>
            <p:cNvSpPr/>
            <p:nvPr/>
          </p:nvSpPr>
          <p:spPr>
            <a:xfrm>
              <a:off x="-24694925" y="3572250"/>
              <a:ext cx="104000" cy="112650"/>
            </a:xfrm>
            <a:custGeom>
              <a:rect b="b" l="l" r="r" t="t"/>
              <a:pathLst>
                <a:path extrusionOk="0" h="4506" w="416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-24556300" y="3648650"/>
              <a:ext cx="104000" cy="113450"/>
            </a:xfrm>
            <a:custGeom>
              <a:rect b="b" l="l" r="r" t="t"/>
              <a:pathLst>
                <a:path extrusionOk="0" h="4538" w="416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-24694925" y="3702200"/>
              <a:ext cx="104000" cy="112675"/>
            </a:xfrm>
            <a:custGeom>
              <a:rect b="b" l="l" r="r" t="t"/>
              <a:pathLst>
                <a:path extrusionOk="0" h="4507" w="416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-24556300" y="3518700"/>
              <a:ext cx="104000" cy="113425"/>
            </a:xfrm>
            <a:custGeom>
              <a:rect b="b" l="l" r="r" t="t"/>
              <a:pathLst>
                <a:path extrusionOk="0" h="4537" w="416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5" name="Google Shape;1575;p48"/>
          <p:cNvGrpSpPr/>
          <p:nvPr/>
        </p:nvGrpSpPr>
        <p:grpSpPr>
          <a:xfrm>
            <a:off x="5758668" y="3622657"/>
            <a:ext cx="289962" cy="352833"/>
            <a:chOff x="-24709100" y="3888875"/>
            <a:chExt cx="243400" cy="296175"/>
          </a:xfrm>
        </p:grpSpPr>
        <p:sp>
          <p:nvSpPr>
            <p:cNvPr id="1576" name="Google Shape;1576;p48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9" name="Google Shape;1579;p48"/>
          <p:cNvGrpSpPr/>
          <p:nvPr/>
        </p:nvGrpSpPr>
        <p:grpSpPr>
          <a:xfrm>
            <a:off x="7958668" y="2695320"/>
            <a:ext cx="356556" cy="349557"/>
            <a:chOff x="-22863675" y="3131775"/>
            <a:chExt cx="299300" cy="293425"/>
          </a:xfrm>
        </p:grpSpPr>
        <p:sp>
          <p:nvSpPr>
            <p:cNvPr id="1580" name="Google Shape;1580;p48"/>
            <p:cNvSpPr/>
            <p:nvPr/>
          </p:nvSpPr>
          <p:spPr>
            <a:xfrm>
              <a:off x="-22863675" y="3131775"/>
              <a:ext cx="299300" cy="293425"/>
            </a:xfrm>
            <a:custGeom>
              <a:rect b="b" l="l" r="r" t="t"/>
              <a:pathLst>
                <a:path extrusionOk="0" h="11737" w="11972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-22740025" y="321782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-22705375" y="33218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3" name="Google Shape;1583;p48"/>
          <p:cNvGrpSpPr/>
          <p:nvPr/>
        </p:nvGrpSpPr>
        <p:grpSpPr>
          <a:xfrm>
            <a:off x="5301532" y="1306499"/>
            <a:ext cx="310602" cy="352803"/>
            <a:chOff x="-28069875" y="3175300"/>
            <a:chExt cx="260725" cy="296150"/>
          </a:xfrm>
        </p:grpSpPr>
        <p:sp>
          <p:nvSpPr>
            <p:cNvPr id="1584" name="Google Shape;1584;p48"/>
            <p:cNvSpPr/>
            <p:nvPr/>
          </p:nvSpPr>
          <p:spPr>
            <a:xfrm>
              <a:off x="-28059650" y="3192625"/>
              <a:ext cx="26025" cy="70125"/>
            </a:xfrm>
            <a:custGeom>
              <a:rect b="b" l="l" r="r" t="t"/>
              <a:pathLst>
                <a:path extrusionOk="0" h="2805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-27843050" y="3192625"/>
              <a:ext cx="26025" cy="69325"/>
            </a:xfrm>
            <a:custGeom>
              <a:rect b="b" l="l" r="r" t="t"/>
              <a:pathLst>
                <a:path extrusionOk="0" h="2773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-27973000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-27929675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-28016325" y="3175300"/>
              <a:ext cx="26025" cy="91375"/>
            </a:xfrm>
            <a:custGeom>
              <a:rect b="b" l="l" r="r" t="t"/>
              <a:pathLst>
                <a:path extrusionOk="0" h="3655" w="1041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-27886375" y="3176075"/>
              <a:ext cx="26025" cy="91400"/>
            </a:xfrm>
            <a:custGeom>
              <a:rect b="b" l="l" r="r" t="t"/>
              <a:pathLst>
                <a:path extrusionOk="0" h="3656" w="1041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-28017900" y="3269025"/>
              <a:ext cx="161475" cy="133125"/>
            </a:xfrm>
            <a:custGeom>
              <a:rect b="b" l="l" r="r" t="t"/>
              <a:pathLst>
                <a:path extrusionOk="0" h="5325" w="6459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-27930475" y="3269800"/>
              <a:ext cx="121325" cy="201650"/>
            </a:xfrm>
            <a:custGeom>
              <a:rect b="b" l="l" r="r" t="t"/>
              <a:pathLst>
                <a:path extrusionOk="0" h="8066" w="4853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-28069875" y="3271375"/>
              <a:ext cx="122875" cy="200075"/>
            </a:xfrm>
            <a:custGeom>
              <a:rect b="b" l="l" r="r" t="t"/>
              <a:pathLst>
                <a:path extrusionOk="0" h="8003" w="491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3" name="Google Shape;1593;p48"/>
          <p:cNvSpPr/>
          <p:nvPr/>
        </p:nvSpPr>
        <p:spPr>
          <a:xfrm>
            <a:off x="5280965" y="1764235"/>
            <a:ext cx="352803" cy="350719"/>
          </a:xfrm>
          <a:custGeom>
            <a:rect b="b" l="l" r="r" t="t"/>
            <a:pathLst>
              <a:path extrusionOk="0" h="11776" w="11846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4" name="Google Shape;1594;p48"/>
          <p:cNvGrpSpPr/>
          <p:nvPr/>
        </p:nvGrpSpPr>
        <p:grpSpPr>
          <a:xfrm>
            <a:off x="5342810" y="2213733"/>
            <a:ext cx="228045" cy="351880"/>
            <a:chOff x="-28032075" y="3916450"/>
            <a:chExt cx="191425" cy="295375"/>
          </a:xfrm>
        </p:grpSpPr>
        <p:sp>
          <p:nvSpPr>
            <p:cNvPr id="1595" name="Google Shape;1595;p48"/>
            <p:cNvSpPr/>
            <p:nvPr/>
          </p:nvSpPr>
          <p:spPr>
            <a:xfrm>
              <a:off x="-27996625" y="3916450"/>
              <a:ext cx="120525" cy="51225"/>
            </a:xfrm>
            <a:custGeom>
              <a:rect b="b" l="l" r="r" t="t"/>
              <a:pathLst>
                <a:path extrusionOk="0" h="2049" w="4821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-28032075" y="4089975"/>
              <a:ext cx="191425" cy="121850"/>
            </a:xfrm>
            <a:custGeom>
              <a:rect b="b" l="l" r="r" t="t"/>
              <a:pathLst>
                <a:path extrusionOk="0" h="4874" w="7657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-28024975" y="3985750"/>
              <a:ext cx="181950" cy="121975"/>
            </a:xfrm>
            <a:custGeom>
              <a:rect b="b" l="l" r="r" t="t"/>
              <a:pathLst>
                <a:path extrusionOk="0" h="4879" w="7278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8" name="Google Shape;1598;p48"/>
          <p:cNvGrpSpPr/>
          <p:nvPr/>
        </p:nvGrpSpPr>
        <p:grpSpPr>
          <a:xfrm>
            <a:off x="7508157" y="1306484"/>
            <a:ext cx="352833" cy="352833"/>
            <a:chOff x="-26201650" y="3176075"/>
            <a:chExt cx="296175" cy="296175"/>
          </a:xfrm>
        </p:grpSpPr>
        <p:sp>
          <p:nvSpPr>
            <p:cNvPr id="1599" name="Google Shape;1599;p48"/>
            <p:cNvSpPr/>
            <p:nvPr/>
          </p:nvSpPr>
          <p:spPr>
            <a:xfrm>
              <a:off x="-26082700" y="3176075"/>
              <a:ext cx="51200" cy="226875"/>
            </a:xfrm>
            <a:custGeom>
              <a:rect b="b" l="l" r="r" t="t"/>
              <a:pathLst>
                <a:path extrusionOk="0" h="9075" w="2048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-26201650" y="3317075"/>
              <a:ext cx="296175" cy="155175"/>
            </a:xfrm>
            <a:custGeom>
              <a:rect b="b" l="l" r="r" t="t"/>
              <a:pathLst>
                <a:path extrusionOk="0" h="6207" w="11847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1" name="Google Shape;1601;p48"/>
          <p:cNvGrpSpPr/>
          <p:nvPr/>
        </p:nvGrpSpPr>
        <p:grpSpPr>
          <a:xfrm>
            <a:off x="7507680" y="1763705"/>
            <a:ext cx="353786" cy="351880"/>
            <a:chOff x="-26204800" y="3547050"/>
            <a:chExt cx="296975" cy="295375"/>
          </a:xfrm>
        </p:grpSpPr>
        <p:sp>
          <p:nvSpPr>
            <p:cNvPr id="1602" name="Google Shape;1602;p48"/>
            <p:cNvSpPr/>
            <p:nvPr/>
          </p:nvSpPr>
          <p:spPr>
            <a:xfrm>
              <a:off x="-26204000" y="3669125"/>
              <a:ext cx="296175" cy="173300"/>
            </a:xfrm>
            <a:custGeom>
              <a:rect b="b" l="l" r="r" t="t"/>
              <a:pathLst>
                <a:path extrusionOk="0" h="6932" w="11847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-26204800" y="3547050"/>
              <a:ext cx="296975" cy="122100"/>
            </a:xfrm>
            <a:custGeom>
              <a:rect b="b" l="l" r="r" t="t"/>
              <a:pathLst>
                <a:path extrusionOk="0" h="4884" w="11879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4" name="Google Shape;1604;p48"/>
          <p:cNvSpPr/>
          <p:nvPr/>
        </p:nvSpPr>
        <p:spPr>
          <a:xfrm>
            <a:off x="7540567" y="2213200"/>
            <a:ext cx="289009" cy="352833"/>
          </a:xfrm>
          <a:custGeom>
            <a:rect b="b" l="l" r="r" t="t"/>
            <a:pathLst>
              <a:path extrusionOk="0" h="11847" w="9704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5" name="Google Shape;1605;p48"/>
          <p:cNvGrpSpPr/>
          <p:nvPr/>
        </p:nvGrpSpPr>
        <p:grpSpPr>
          <a:xfrm>
            <a:off x="6178935" y="2693683"/>
            <a:ext cx="345328" cy="352833"/>
            <a:chOff x="-24353875" y="3147725"/>
            <a:chExt cx="289875" cy="296175"/>
          </a:xfrm>
        </p:grpSpPr>
        <p:sp>
          <p:nvSpPr>
            <p:cNvPr id="1606" name="Google Shape;1606;p48"/>
            <p:cNvSpPr/>
            <p:nvPr/>
          </p:nvSpPr>
          <p:spPr>
            <a:xfrm>
              <a:off x="-24238100" y="3271375"/>
              <a:ext cx="52025" cy="51225"/>
            </a:xfrm>
            <a:custGeom>
              <a:rect b="b" l="l" r="r" t="t"/>
              <a:pathLst>
                <a:path extrusionOk="0" h="2049" w="2081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-24353875" y="3147725"/>
              <a:ext cx="289875" cy="296175"/>
            </a:xfrm>
            <a:custGeom>
              <a:rect b="b" l="l" r="r" t="t"/>
              <a:pathLst>
                <a:path extrusionOk="0" h="11847" w="11595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8" name="Google Shape;1608;p48"/>
          <p:cNvGrpSpPr/>
          <p:nvPr/>
        </p:nvGrpSpPr>
        <p:grpSpPr>
          <a:xfrm>
            <a:off x="6186917" y="3173090"/>
            <a:ext cx="329365" cy="351910"/>
            <a:chOff x="-24344425" y="3519475"/>
            <a:chExt cx="276475" cy="295400"/>
          </a:xfrm>
        </p:grpSpPr>
        <p:sp>
          <p:nvSpPr>
            <p:cNvPr id="1609" name="Google Shape;1609;p48"/>
            <p:cNvSpPr/>
            <p:nvPr/>
          </p:nvSpPr>
          <p:spPr>
            <a:xfrm>
              <a:off x="-24240450" y="3554150"/>
              <a:ext cx="69325" cy="34450"/>
            </a:xfrm>
            <a:custGeom>
              <a:rect b="b" l="l" r="r" t="t"/>
              <a:pathLst>
                <a:path extrusionOk="0" h="1378" w="2773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-24344425" y="3519475"/>
              <a:ext cx="276475" cy="295400"/>
            </a:xfrm>
            <a:custGeom>
              <a:rect b="b" l="l" r="r" t="t"/>
              <a:pathLst>
                <a:path extrusionOk="0" h="11816" w="11059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1" name="Google Shape;1611;p48"/>
          <p:cNvGrpSpPr/>
          <p:nvPr/>
        </p:nvGrpSpPr>
        <p:grpSpPr>
          <a:xfrm>
            <a:off x="6176597" y="3625010"/>
            <a:ext cx="350004" cy="348128"/>
            <a:chOff x="-24353075" y="3891250"/>
            <a:chExt cx="293800" cy="292225"/>
          </a:xfrm>
        </p:grpSpPr>
        <p:sp>
          <p:nvSpPr>
            <p:cNvPr id="1612" name="Google Shape;1612;p48"/>
            <p:cNvSpPr/>
            <p:nvPr/>
          </p:nvSpPr>
          <p:spPr>
            <a:xfrm>
              <a:off x="-24251475" y="4012525"/>
              <a:ext cx="88225" cy="65400"/>
            </a:xfrm>
            <a:custGeom>
              <a:rect b="b" l="l" r="r" t="t"/>
              <a:pathLst>
                <a:path extrusionOk="0" h="2616" w="3529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-24353075" y="3891250"/>
              <a:ext cx="293800" cy="292225"/>
            </a:xfrm>
            <a:custGeom>
              <a:rect b="b" l="l" r="r" t="t"/>
              <a:pathLst>
                <a:path extrusionOk="0" h="11689" w="11752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4" name="Google Shape;1614;p48"/>
          <p:cNvGrpSpPr/>
          <p:nvPr/>
        </p:nvGrpSpPr>
        <p:grpSpPr>
          <a:xfrm>
            <a:off x="7960068" y="3173313"/>
            <a:ext cx="353757" cy="351463"/>
            <a:chOff x="-22845575" y="3504075"/>
            <a:chExt cx="296950" cy="295025"/>
          </a:xfrm>
        </p:grpSpPr>
        <p:sp>
          <p:nvSpPr>
            <p:cNvPr id="1615" name="Google Shape;1615;p48"/>
            <p:cNvSpPr/>
            <p:nvPr/>
          </p:nvSpPr>
          <p:spPr>
            <a:xfrm>
              <a:off x="-22688825" y="3504100"/>
              <a:ext cx="140200" cy="295000"/>
            </a:xfrm>
            <a:custGeom>
              <a:rect b="b" l="l" r="r" t="t"/>
              <a:pathLst>
                <a:path extrusionOk="0" h="11800" w="5608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-22845575" y="3504075"/>
              <a:ext cx="139425" cy="294250"/>
            </a:xfrm>
            <a:custGeom>
              <a:rect b="b" l="l" r="r" t="t"/>
              <a:pathLst>
                <a:path extrusionOk="0" h="11770" w="5577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7" name="Google Shape;1617;p48"/>
          <p:cNvGrpSpPr/>
          <p:nvPr/>
        </p:nvGrpSpPr>
        <p:grpSpPr>
          <a:xfrm>
            <a:off x="5753249" y="1306961"/>
            <a:ext cx="299344" cy="351880"/>
            <a:chOff x="-27691025" y="3175300"/>
            <a:chExt cx="251275" cy="295375"/>
          </a:xfrm>
        </p:grpSpPr>
        <p:sp>
          <p:nvSpPr>
            <p:cNvPr id="1618" name="Google Shape;1618;p48"/>
            <p:cNvSpPr/>
            <p:nvPr/>
          </p:nvSpPr>
          <p:spPr>
            <a:xfrm>
              <a:off x="-27492550" y="329815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-27613050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-27691025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-27691025" y="3263500"/>
              <a:ext cx="251275" cy="207175"/>
            </a:xfrm>
            <a:custGeom>
              <a:rect b="b" l="l" r="r" t="t"/>
              <a:pathLst>
                <a:path extrusionOk="0" h="8287" w="10051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2" name="Google Shape;1622;p48"/>
          <p:cNvGrpSpPr/>
          <p:nvPr/>
        </p:nvGrpSpPr>
        <p:grpSpPr>
          <a:xfrm>
            <a:off x="5725566" y="1825637"/>
            <a:ext cx="354710" cy="228015"/>
            <a:chOff x="-27721750" y="3598250"/>
            <a:chExt cx="297750" cy="191400"/>
          </a:xfrm>
        </p:grpSpPr>
        <p:sp>
          <p:nvSpPr>
            <p:cNvPr id="1623" name="Google Shape;1623;p48"/>
            <p:cNvSpPr/>
            <p:nvPr/>
          </p:nvSpPr>
          <p:spPr>
            <a:xfrm>
              <a:off x="-27616200" y="3651800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-27721750" y="3598250"/>
              <a:ext cx="297750" cy="191400"/>
            </a:xfrm>
            <a:custGeom>
              <a:rect b="b" l="l" r="r" t="t"/>
              <a:pathLst>
                <a:path extrusionOk="0" h="7656" w="1191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5" name="Google Shape;1625;p48"/>
          <p:cNvGrpSpPr/>
          <p:nvPr/>
        </p:nvGrpSpPr>
        <p:grpSpPr>
          <a:xfrm>
            <a:off x="5726966" y="2219183"/>
            <a:ext cx="351910" cy="340980"/>
            <a:chOff x="-27719400" y="3925600"/>
            <a:chExt cx="295400" cy="286225"/>
          </a:xfrm>
        </p:grpSpPr>
        <p:sp>
          <p:nvSpPr>
            <p:cNvPr id="1626" name="Google Shape;1626;p48"/>
            <p:cNvSpPr/>
            <p:nvPr/>
          </p:nvSpPr>
          <p:spPr>
            <a:xfrm>
              <a:off x="-27596525" y="3925600"/>
              <a:ext cx="172525" cy="162575"/>
            </a:xfrm>
            <a:custGeom>
              <a:rect b="b" l="l" r="r" t="t"/>
              <a:pathLst>
                <a:path extrusionOk="0" h="6503" w="6901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-27719400" y="4054275"/>
              <a:ext cx="157550" cy="157550"/>
            </a:xfrm>
            <a:custGeom>
              <a:rect b="b" l="l" r="r" t="t"/>
              <a:pathLst>
                <a:path extrusionOk="0" h="6302" w="6302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8" name="Google Shape;1628;p48"/>
          <p:cNvGrpSpPr/>
          <p:nvPr/>
        </p:nvGrpSpPr>
        <p:grpSpPr>
          <a:xfrm>
            <a:off x="7948238" y="1306023"/>
            <a:ext cx="353757" cy="353757"/>
            <a:chOff x="-25834600" y="3176875"/>
            <a:chExt cx="296950" cy="296950"/>
          </a:xfrm>
        </p:grpSpPr>
        <p:sp>
          <p:nvSpPr>
            <p:cNvPr id="1629" name="Google Shape;1629;p48"/>
            <p:cNvSpPr/>
            <p:nvPr/>
          </p:nvSpPr>
          <p:spPr>
            <a:xfrm>
              <a:off x="-25625875" y="3316275"/>
              <a:ext cx="69325" cy="85875"/>
            </a:xfrm>
            <a:custGeom>
              <a:rect b="b" l="l" r="r" t="t"/>
              <a:pathLst>
                <a:path extrusionOk="0" h="3435" w="2773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-25729075" y="3176875"/>
              <a:ext cx="191425" cy="296950"/>
            </a:xfrm>
            <a:custGeom>
              <a:rect b="b" l="l" r="r" t="t"/>
              <a:pathLst>
                <a:path extrusionOk="0" h="11878" w="7657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-25834600" y="3350150"/>
              <a:ext cx="69325" cy="96100"/>
            </a:xfrm>
            <a:custGeom>
              <a:rect b="b" l="l" r="r" t="t"/>
              <a:pathLst>
                <a:path extrusionOk="0" h="3844" w="2773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-25799950" y="3368250"/>
              <a:ext cx="104775" cy="104000"/>
            </a:xfrm>
            <a:custGeom>
              <a:rect b="b" l="l" r="r" t="t"/>
              <a:pathLst>
                <a:path extrusionOk="0" h="4160" w="4191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-25712525" y="3317075"/>
              <a:ext cx="34675" cy="86650"/>
            </a:xfrm>
            <a:custGeom>
              <a:rect b="b" l="l" r="r" t="t"/>
              <a:pathLst>
                <a:path extrusionOk="0" h="3466" w="1387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4" name="Google Shape;1634;p48"/>
          <p:cNvGrpSpPr/>
          <p:nvPr/>
        </p:nvGrpSpPr>
        <p:grpSpPr>
          <a:xfrm>
            <a:off x="7948238" y="1774024"/>
            <a:ext cx="353757" cy="331241"/>
            <a:chOff x="-25834600" y="3564375"/>
            <a:chExt cx="296950" cy="278050"/>
          </a:xfrm>
        </p:grpSpPr>
        <p:sp>
          <p:nvSpPr>
            <p:cNvPr id="1635" name="Google Shape;1635;p48"/>
            <p:cNvSpPr/>
            <p:nvPr/>
          </p:nvSpPr>
          <p:spPr>
            <a:xfrm>
              <a:off x="-25694400" y="3703775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-25591225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-25834600" y="3703775"/>
              <a:ext cx="53575" cy="18150"/>
            </a:xfrm>
            <a:custGeom>
              <a:rect b="b" l="l" r="r" t="t"/>
              <a:pathLst>
                <a:path extrusionOk="0" h="726" w="2143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-25695200" y="356437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-25792850" y="3606125"/>
              <a:ext cx="42550" cy="40975"/>
            </a:xfrm>
            <a:custGeom>
              <a:rect b="b" l="l" r="r" t="t"/>
              <a:pathLst>
                <a:path extrusionOk="0" h="1639" w="1702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-25621950" y="3606125"/>
              <a:ext cx="43350" cy="40975"/>
            </a:xfrm>
            <a:custGeom>
              <a:rect b="b" l="l" r="r" t="t"/>
              <a:pathLst>
                <a:path extrusionOk="0" h="1639" w="1734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8"/>
            <p:cNvSpPr/>
            <p:nvPr/>
          </p:nvSpPr>
          <p:spPr>
            <a:xfrm>
              <a:off x="-25783400" y="3806975"/>
              <a:ext cx="192200" cy="35450"/>
            </a:xfrm>
            <a:custGeom>
              <a:rect b="b" l="l" r="r" t="t"/>
              <a:pathLst>
                <a:path extrusionOk="0" h="1418" w="768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8"/>
            <p:cNvSpPr/>
            <p:nvPr/>
          </p:nvSpPr>
          <p:spPr>
            <a:xfrm>
              <a:off x="-25764500" y="3635275"/>
              <a:ext cx="153600" cy="155175"/>
            </a:xfrm>
            <a:custGeom>
              <a:rect b="b" l="l" r="r" t="t"/>
              <a:pathLst>
                <a:path extrusionOk="0" h="6207" w="6144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3" name="Google Shape;1643;p48"/>
          <p:cNvGrpSpPr/>
          <p:nvPr/>
        </p:nvGrpSpPr>
        <p:grpSpPr>
          <a:xfrm>
            <a:off x="7946362" y="2213376"/>
            <a:ext cx="357509" cy="352595"/>
            <a:chOff x="-25834600" y="3915850"/>
            <a:chExt cx="300100" cy="295975"/>
          </a:xfrm>
        </p:grpSpPr>
        <p:sp>
          <p:nvSpPr>
            <p:cNvPr id="1644" name="Google Shape;1644;p48"/>
            <p:cNvSpPr/>
            <p:nvPr/>
          </p:nvSpPr>
          <p:spPr>
            <a:xfrm>
              <a:off x="-25677875" y="3915850"/>
              <a:ext cx="143375" cy="137675"/>
            </a:xfrm>
            <a:custGeom>
              <a:rect b="b" l="l" r="r" t="t"/>
              <a:pathLst>
                <a:path extrusionOk="0" h="5507" w="5735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8"/>
            <p:cNvSpPr/>
            <p:nvPr/>
          </p:nvSpPr>
          <p:spPr>
            <a:xfrm>
              <a:off x="-25834600" y="4167700"/>
              <a:ext cx="43350" cy="44125"/>
            </a:xfrm>
            <a:custGeom>
              <a:rect b="b" l="l" r="r" t="t"/>
              <a:pathLst>
                <a:path extrusionOk="0" h="1765" w="1734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-25800725" y="3972375"/>
              <a:ext cx="206375" cy="207950"/>
            </a:xfrm>
            <a:custGeom>
              <a:rect b="b" l="l" r="r" t="t"/>
              <a:pathLst>
                <a:path extrusionOk="0" h="8318" w="8255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7" name="Google Shape;1647;p48"/>
          <p:cNvGrpSpPr/>
          <p:nvPr/>
        </p:nvGrpSpPr>
        <p:grpSpPr>
          <a:xfrm>
            <a:off x="6681790" y="2694606"/>
            <a:ext cx="228968" cy="350987"/>
            <a:chOff x="-23930925" y="3149300"/>
            <a:chExt cx="192200" cy="294625"/>
          </a:xfrm>
        </p:grpSpPr>
        <p:sp>
          <p:nvSpPr>
            <p:cNvPr id="1648" name="Google Shape;1648;p48"/>
            <p:cNvSpPr/>
            <p:nvPr/>
          </p:nvSpPr>
          <p:spPr>
            <a:xfrm>
              <a:off x="-23930125" y="3149300"/>
              <a:ext cx="191400" cy="35475"/>
            </a:xfrm>
            <a:custGeom>
              <a:rect b="b" l="l" r="r" t="t"/>
              <a:pathLst>
                <a:path extrusionOk="0" h="1419" w="7656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-23878925" y="323752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-23930925" y="3375350"/>
              <a:ext cx="190625" cy="68575"/>
            </a:xfrm>
            <a:custGeom>
              <a:rect b="b" l="l" r="r" t="t"/>
              <a:pathLst>
                <a:path extrusionOk="0" h="2743" w="7625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-23930925" y="3202075"/>
              <a:ext cx="190625" cy="155975"/>
            </a:xfrm>
            <a:custGeom>
              <a:rect b="b" l="l" r="r" t="t"/>
              <a:pathLst>
                <a:path extrusionOk="0" h="6239" w="7625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2" name="Google Shape;1652;p48"/>
          <p:cNvGrpSpPr/>
          <p:nvPr/>
        </p:nvGrpSpPr>
        <p:grpSpPr>
          <a:xfrm>
            <a:off x="6638620" y="3173090"/>
            <a:ext cx="315307" cy="351910"/>
            <a:chOff x="-23962425" y="3519475"/>
            <a:chExt cx="264675" cy="295400"/>
          </a:xfrm>
        </p:grpSpPr>
        <p:sp>
          <p:nvSpPr>
            <p:cNvPr id="1653" name="Google Shape;1653;p48"/>
            <p:cNvSpPr/>
            <p:nvPr/>
          </p:nvSpPr>
          <p:spPr>
            <a:xfrm>
              <a:off x="-23961625" y="3580925"/>
              <a:ext cx="263875" cy="233950"/>
            </a:xfrm>
            <a:custGeom>
              <a:rect b="b" l="l" r="r" t="t"/>
              <a:pathLst>
                <a:path extrusionOk="0" h="9358" w="10555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8"/>
            <p:cNvSpPr/>
            <p:nvPr/>
          </p:nvSpPr>
          <p:spPr>
            <a:xfrm>
              <a:off x="-23962425" y="3519475"/>
              <a:ext cx="158350" cy="122125"/>
            </a:xfrm>
            <a:custGeom>
              <a:rect b="b" l="l" r="r" t="t"/>
              <a:pathLst>
                <a:path extrusionOk="0" h="4885" w="6334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5" name="Google Shape;1655;p48"/>
          <p:cNvSpPr/>
          <p:nvPr/>
        </p:nvSpPr>
        <p:spPr>
          <a:xfrm>
            <a:off x="6609056" y="3626801"/>
            <a:ext cx="375349" cy="344435"/>
          </a:xfrm>
          <a:custGeom>
            <a:rect b="b" l="l" r="r" t="t"/>
            <a:pathLst>
              <a:path extrusionOk="0" h="11565" w="12603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6" name="Google Shape;1656;p48"/>
          <p:cNvGrpSpPr/>
          <p:nvPr/>
        </p:nvGrpSpPr>
        <p:grpSpPr>
          <a:xfrm>
            <a:off x="8017295" y="3623134"/>
            <a:ext cx="239302" cy="351880"/>
            <a:chOff x="-22788075" y="3904625"/>
            <a:chExt cx="200875" cy="295375"/>
          </a:xfrm>
        </p:grpSpPr>
        <p:sp>
          <p:nvSpPr>
            <p:cNvPr id="1657" name="Google Shape;1657;p48"/>
            <p:cNvSpPr/>
            <p:nvPr/>
          </p:nvSpPr>
          <p:spPr>
            <a:xfrm>
              <a:off x="-22775475" y="4165325"/>
              <a:ext cx="65400" cy="34675"/>
            </a:xfrm>
            <a:custGeom>
              <a:rect b="b" l="l" r="r" t="t"/>
              <a:pathLst>
                <a:path extrusionOk="0" h="1387" w="2616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-22669150" y="3904725"/>
              <a:ext cx="81950" cy="244100"/>
            </a:xfrm>
            <a:custGeom>
              <a:rect b="b" l="l" r="r" t="t"/>
              <a:pathLst>
                <a:path extrusionOk="0" h="9764" w="3278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-22788075" y="3904625"/>
              <a:ext cx="87450" cy="244200"/>
            </a:xfrm>
            <a:custGeom>
              <a:rect b="b" l="l" r="r" t="t"/>
              <a:pathLst>
                <a:path extrusionOk="0" h="9768" w="3498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-22670725" y="4165325"/>
              <a:ext cx="64625" cy="34675"/>
            </a:xfrm>
            <a:custGeom>
              <a:rect b="b" l="l" r="r" t="t"/>
              <a:pathLst>
                <a:path extrusionOk="0" h="1387" w="2585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1" name="Google Shape;1661;p48"/>
          <p:cNvGrpSpPr/>
          <p:nvPr/>
        </p:nvGrpSpPr>
        <p:grpSpPr>
          <a:xfrm>
            <a:off x="6172593" y="1306499"/>
            <a:ext cx="354710" cy="352803"/>
            <a:chOff x="-27351575" y="3175300"/>
            <a:chExt cx="297750" cy="296150"/>
          </a:xfrm>
        </p:grpSpPr>
        <p:sp>
          <p:nvSpPr>
            <p:cNvPr id="1662" name="Google Shape;1662;p48"/>
            <p:cNvSpPr/>
            <p:nvPr/>
          </p:nvSpPr>
          <p:spPr>
            <a:xfrm>
              <a:off x="-27351575" y="3175300"/>
              <a:ext cx="296975" cy="157550"/>
            </a:xfrm>
            <a:custGeom>
              <a:rect b="b" l="l" r="r" t="t"/>
              <a:pathLst>
                <a:path extrusionOk="0" h="6302" w="11879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-27123950" y="333282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-27350775" y="3350150"/>
              <a:ext cx="296950" cy="121300"/>
            </a:xfrm>
            <a:custGeom>
              <a:rect b="b" l="l" r="r" t="t"/>
              <a:pathLst>
                <a:path extrusionOk="0" h="4852" w="11878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-27299575" y="3332825"/>
              <a:ext cx="18125" cy="52000"/>
            </a:xfrm>
            <a:custGeom>
              <a:rect b="b" l="l" r="r" t="t"/>
              <a:pathLst>
                <a:path extrusionOk="0" h="2080" w="725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6" name="Google Shape;1666;p48"/>
          <p:cNvGrpSpPr/>
          <p:nvPr/>
        </p:nvGrpSpPr>
        <p:grpSpPr>
          <a:xfrm>
            <a:off x="6218402" y="1758809"/>
            <a:ext cx="269293" cy="353072"/>
            <a:chOff x="-27313750" y="3545275"/>
            <a:chExt cx="226050" cy="296375"/>
          </a:xfrm>
        </p:grpSpPr>
        <p:sp>
          <p:nvSpPr>
            <p:cNvPr id="1667" name="Google Shape;1667;p48"/>
            <p:cNvSpPr/>
            <p:nvPr/>
          </p:nvSpPr>
          <p:spPr>
            <a:xfrm>
              <a:off x="-27305100" y="3598450"/>
              <a:ext cx="208750" cy="173100"/>
            </a:xfrm>
            <a:custGeom>
              <a:rect b="b" l="l" r="r" t="t"/>
              <a:pathLst>
                <a:path extrusionOk="0" h="6924" w="835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-27313750" y="3770725"/>
              <a:ext cx="226050" cy="70925"/>
            </a:xfrm>
            <a:custGeom>
              <a:rect b="b" l="l" r="r" t="t"/>
              <a:pathLst>
                <a:path extrusionOk="0" h="2837" w="9042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-27261000" y="3545275"/>
              <a:ext cx="122100" cy="51425"/>
            </a:xfrm>
            <a:custGeom>
              <a:rect b="b" l="l" r="r" t="t"/>
              <a:pathLst>
                <a:path extrusionOk="0" h="2057" w="4884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0" name="Google Shape;1670;p48"/>
          <p:cNvGrpSpPr/>
          <p:nvPr/>
        </p:nvGrpSpPr>
        <p:grpSpPr>
          <a:xfrm>
            <a:off x="6172593" y="2211380"/>
            <a:ext cx="354710" cy="356586"/>
            <a:chOff x="-27351575" y="3915650"/>
            <a:chExt cx="297750" cy="299325"/>
          </a:xfrm>
        </p:grpSpPr>
        <p:sp>
          <p:nvSpPr>
            <p:cNvPr id="1671" name="Google Shape;1671;p48"/>
            <p:cNvSpPr/>
            <p:nvPr/>
          </p:nvSpPr>
          <p:spPr>
            <a:xfrm>
              <a:off x="-27351575" y="4059000"/>
              <a:ext cx="153625" cy="155975"/>
            </a:xfrm>
            <a:custGeom>
              <a:rect b="b" l="l" r="r" t="t"/>
              <a:pathLst>
                <a:path extrusionOk="0" h="6239" w="6145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8"/>
            <p:cNvSpPr/>
            <p:nvPr/>
          </p:nvSpPr>
          <p:spPr>
            <a:xfrm>
              <a:off x="-27257050" y="3915650"/>
              <a:ext cx="203225" cy="202450"/>
            </a:xfrm>
            <a:custGeom>
              <a:rect b="b" l="l" r="r" t="t"/>
              <a:pathLst>
                <a:path extrusionOk="0" h="8098" w="8129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3" name="Google Shape;1673;p48"/>
          <p:cNvGrpSpPr/>
          <p:nvPr/>
        </p:nvGrpSpPr>
        <p:grpSpPr>
          <a:xfrm>
            <a:off x="4860084" y="2693579"/>
            <a:ext cx="319060" cy="353042"/>
            <a:chOff x="-25445525" y="3175900"/>
            <a:chExt cx="267825" cy="296350"/>
          </a:xfrm>
        </p:grpSpPr>
        <p:sp>
          <p:nvSpPr>
            <p:cNvPr id="1674" name="Google Shape;1674;p48"/>
            <p:cNvSpPr/>
            <p:nvPr/>
          </p:nvSpPr>
          <p:spPr>
            <a:xfrm>
              <a:off x="-25445525" y="3367475"/>
              <a:ext cx="123675" cy="104775"/>
            </a:xfrm>
            <a:custGeom>
              <a:rect b="b" l="l" r="r" t="t"/>
              <a:pathLst>
                <a:path extrusionOk="0" h="4191" w="4947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8"/>
            <p:cNvSpPr/>
            <p:nvPr/>
          </p:nvSpPr>
          <p:spPr>
            <a:xfrm>
              <a:off x="-25398250" y="3175900"/>
              <a:ext cx="220550" cy="296350"/>
            </a:xfrm>
            <a:custGeom>
              <a:rect b="b" l="l" r="r" t="t"/>
              <a:pathLst>
                <a:path extrusionOk="0" h="11854" w="8822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8"/>
            <p:cNvSpPr/>
            <p:nvPr/>
          </p:nvSpPr>
          <p:spPr>
            <a:xfrm>
              <a:off x="-25328950" y="3211525"/>
              <a:ext cx="35475" cy="36250"/>
            </a:xfrm>
            <a:custGeom>
              <a:rect b="b" l="l" r="r" t="t"/>
              <a:pathLst>
                <a:path extrusionOk="0" h="1450" w="1419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7" name="Google Shape;1677;p48"/>
          <p:cNvGrpSpPr/>
          <p:nvPr/>
        </p:nvGrpSpPr>
        <p:grpSpPr>
          <a:xfrm>
            <a:off x="4841797" y="3183902"/>
            <a:ext cx="355633" cy="330288"/>
            <a:chOff x="-25465200" y="3565175"/>
            <a:chExt cx="298525" cy="277250"/>
          </a:xfrm>
        </p:grpSpPr>
        <p:sp>
          <p:nvSpPr>
            <p:cNvPr id="1678" name="Google Shape;1678;p48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8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0" name="Google Shape;1680;p48"/>
          <p:cNvGrpSpPr/>
          <p:nvPr/>
        </p:nvGrpSpPr>
        <p:grpSpPr>
          <a:xfrm>
            <a:off x="4841336" y="3623432"/>
            <a:ext cx="356556" cy="351285"/>
            <a:chOff x="-25465200" y="3916150"/>
            <a:chExt cx="299300" cy="294875"/>
          </a:xfrm>
        </p:grpSpPr>
        <p:sp>
          <p:nvSpPr>
            <p:cNvPr id="1681" name="Google Shape;1681;p48"/>
            <p:cNvSpPr/>
            <p:nvPr/>
          </p:nvSpPr>
          <p:spPr>
            <a:xfrm>
              <a:off x="-25316350" y="3916150"/>
              <a:ext cx="150450" cy="149175"/>
            </a:xfrm>
            <a:custGeom>
              <a:rect b="b" l="l" r="r" t="t"/>
              <a:pathLst>
                <a:path extrusionOk="0" h="5967" w="6018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8"/>
            <p:cNvSpPr/>
            <p:nvPr/>
          </p:nvSpPr>
          <p:spPr>
            <a:xfrm>
              <a:off x="-25465200" y="4003875"/>
              <a:ext cx="208725" cy="207150"/>
            </a:xfrm>
            <a:custGeom>
              <a:rect b="b" l="l" r="r" t="t"/>
              <a:pathLst>
                <a:path extrusionOk="0" h="8286" w="8349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3" name="Google Shape;1683;p48"/>
          <p:cNvGrpSpPr/>
          <p:nvPr/>
        </p:nvGrpSpPr>
        <p:grpSpPr>
          <a:xfrm>
            <a:off x="7068775" y="2693698"/>
            <a:ext cx="351880" cy="352803"/>
            <a:chOff x="-23615075" y="3148525"/>
            <a:chExt cx="295375" cy="296150"/>
          </a:xfrm>
        </p:grpSpPr>
        <p:sp>
          <p:nvSpPr>
            <p:cNvPr id="1684" name="Google Shape;1684;p48"/>
            <p:cNvSpPr/>
            <p:nvPr/>
          </p:nvSpPr>
          <p:spPr>
            <a:xfrm>
              <a:off x="-23493775" y="3183950"/>
              <a:ext cx="52775" cy="53600"/>
            </a:xfrm>
            <a:custGeom>
              <a:rect b="b" l="l" r="r" t="t"/>
              <a:pathLst>
                <a:path extrusionOk="0" h="2144" w="2111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8"/>
            <p:cNvSpPr/>
            <p:nvPr/>
          </p:nvSpPr>
          <p:spPr>
            <a:xfrm>
              <a:off x="-23615075" y="3268225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8"/>
            <p:cNvSpPr/>
            <p:nvPr/>
          </p:nvSpPr>
          <p:spPr>
            <a:xfrm>
              <a:off x="-23354375" y="3270600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8"/>
            <p:cNvSpPr/>
            <p:nvPr/>
          </p:nvSpPr>
          <p:spPr>
            <a:xfrm>
              <a:off x="-23562300" y="3148525"/>
              <a:ext cx="191400" cy="296150"/>
            </a:xfrm>
            <a:custGeom>
              <a:rect b="b" l="l" r="r" t="t"/>
              <a:pathLst>
                <a:path extrusionOk="0" h="11846" w="7656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8" name="Google Shape;1688;p48"/>
          <p:cNvSpPr/>
          <p:nvPr/>
        </p:nvSpPr>
        <p:spPr>
          <a:xfrm>
            <a:off x="7066872" y="3172057"/>
            <a:ext cx="356586" cy="353876"/>
          </a:xfrm>
          <a:custGeom>
            <a:rect b="b" l="l" r="r" t="t"/>
            <a:pathLst>
              <a:path extrusionOk="0" h="11882" w="11973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9" name="Google Shape;1689;p48"/>
          <p:cNvGrpSpPr/>
          <p:nvPr/>
        </p:nvGrpSpPr>
        <p:grpSpPr>
          <a:xfrm>
            <a:off x="7068299" y="3632977"/>
            <a:ext cx="352833" cy="332194"/>
            <a:chOff x="-23615075" y="3906200"/>
            <a:chExt cx="296175" cy="278850"/>
          </a:xfrm>
        </p:grpSpPr>
        <p:sp>
          <p:nvSpPr>
            <p:cNvPr id="1690" name="Google Shape;1690;p48"/>
            <p:cNvSpPr/>
            <p:nvPr/>
          </p:nvSpPr>
          <p:spPr>
            <a:xfrm>
              <a:off x="-23615075" y="3954250"/>
              <a:ext cx="296175" cy="193775"/>
            </a:xfrm>
            <a:custGeom>
              <a:rect b="b" l="l" r="r" t="t"/>
              <a:pathLst>
                <a:path extrusionOk="0" h="7751" w="11847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8"/>
            <p:cNvSpPr/>
            <p:nvPr/>
          </p:nvSpPr>
          <p:spPr>
            <a:xfrm>
              <a:off x="-23615075" y="3906200"/>
              <a:ext cx="77200" cy="77225"/>
            </a:xfrm>
            <a:custGeom>
              <a:rect b="b" l="l" r="r" t="t"/>
              <a:pathLst>
                <a:path extrusionOk="0" h="3089" w="3088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8"/>
            <p:cNvSpPr/>
            <p:nvPr/>
          </p:nvSpPr>
          <p:spPr>
            <a:xfrm>
              <a:off x="-23543400" y="4167700"/>
              <a:ext cx="153600" cy="17350"/>
            </a:xfrm>
            <a:custGeom>
              <a:rect b="b" l="l" r="r" t="t"/>
              <a:pathLst>
                <a:path extrusionOk="0" h="694" w="6144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48"/>
          <p:cNvSpPr/>
          <p:nvPr/>
        </p:nvSpPr>
        <p:spPr>
          <a:xfrm>
            <a:off x="6187131" y="4064945"/>
            <a:ext cx="351880" cy="350957"/>
          </a:xfrm>
          <a:custGeom>
            <a:rect b="b" l="l" r="r" t="t"/>
            <a:pathLst>
              <a:path extrusionOk="0" h="11784" w="11815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4" name="Google Shape;1694;p48"/>
          <p:cNvGrpSpPr/>
          <p:nvPr/>
        </p:nvGrpSpPr>
        <p:grpSpPr>
          <a:xfrm>
            <a:off x="6617268" y="1306618"/>
            <a:ext cx="353757" cy="352565"/>
            <a:chOff x="-26980600" y="3175500"/>
            <a:chExt cx="296950" cy="295950"/>
          </a:xfrm>
        </p:grpSpPr>
        <p:sp>
          <p:nvSpPr>
            <p:cNvPr id="1695" name="Google Shape;1695;p48"/>
            <p:cNvSpPr/>
            <p:nvPr/>
          </p:nvSpPr>
          <p:spPr>
            <a:xfrm>
              <a:off x="-26798650" y="3175500"/>
              <a:ext cx="115000" cy="114025"/>
            </a:xfrm>
            <a:custGeom>
              <a:rect b="b" l="l" r="r" t="t"/>
              <a:pathLst>
                <a:path extrusionOk="0" h="4561" w="460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8"/>
            <p:cNvSpPr/>
            <p:nvPr/>
          </p:nvSpPr>
          <p:spPr>
            <a:xfrm>
              <a:off x="-26980600" y="3325725"/>
              <a:ext cx="168575" cy="145725"/>
            </a:xfrm>
            <a:custGeom>
              <a:rect b="b" l="l" r="r" t="t"/>
              <a:pathLst>
                <a:path extrusionOk="0" h="5829" w="6743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8"/>
            <p:cNvSpPr/>
            <p:nvPr/>
          </p:nvSpPr>
          <p:spPr>
            <a:xfrm>
              <a:off x="-26893950" y="3226500"/>
              <a:ext cx="159125" cy="137850"/>
            </a:xfrm>
            <a:custGeom>
              <a:rect b="b" l="l" r="r" t="t"/>
              <a:pathLst>
                <a:path extrusionOk="0" h="5514" w="6365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8" name="Google Shape;1698;p48"/>
          <p:cNvSpPr/>
          <p:nvPr/>
        </p:nvSpPr>
        <p:spPr>
          <a:xfrm>
            <a:off x="6639835" y="1763639"/>
            <a:ext cx="309649" cy="351910"/>
          </a:xfrm>
          <a:custGeom>
            <a:rect b="b" l="l" r="r" t="t"/>
            <a:pathLst>
              <a:path extrusionOk="0" h="11816" w="10397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9" name="Google Shape;1699;p48"/>
          <p:cNvGrpSpPr/>
          <p:nvPr/>
        </p:nvGrpSpPr>
        <p:grpSpPr>
          <a:xfrm>
            <a:off x="6617744" y="2245154"/>
            <a:ext cx="352803" cy="289039"/>
            <a:chOff x="-26981375" y="3951875"/>
            <a:chExt cx="296150" cy="242625"/>
          </a:xfrm>
        </p:grpSpPr>
        <p:sp>
          <p:nvSpPr>
            <p:cNvPr id="1700" name="Google Shape;1700;p48"/>
            <p:cNvSpPr/>
            <p:nvPr/>
          </p:nvSpPr>
          <p:spPr>
            <a:xfrm>
              <a:off x="-26978225" y="3951875"/>
              <a:ext cx="173300" cy="155975"/>
            </a:xfrm>
            <a:custGeom>
              <a:rect b="b" l="l" r="r" t="t"/>
              <a:pathLst>
                <a:path extrusionOk="0" h="6239" w="6932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8"/>
            <p:cNvSpPr/>
            <p:nvPr/>
          </p:nvSpPr>
          <p:spPr>
            <a:xfrm>
              <a:off x="-26981375" y="4124375"/>
              <a:ext cx="174075" cy="70125"/>
            </a:xfrm>
            <a:custGeom>
              <a:rect b="b" l="l" r="r" t="t"/>
              <a:pathLst>
                <a:path extrusionOk="0" h="2805" w="6963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8"/>
            <p:cNvSpPr/>
            <p:nvPr/>
          </p:nvSpPr>
          <p:spPr>
            <a:xfrm>
              <a:off x="-26790000" y="4002300"/>
              <a:ext cx="104775" cy="192200"/>
            </a:xfrm>
            <a:custGeom>
              <a:rect b="b" l="l" r="r" t="t"/>
              <a:pathLst>
                <a:path extrusionOk="0" h="7688" w="4191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3" name="Google Shape;1703;p48"/>
          <p:cNvGrpSpPr/>
          <p:nvPr/>
        </p:nvGrpSpPr>
        <p:grpSpPr>
          <a:xfrm>
            <a:off x="5282787" y="2692745"/>
            <a:ext cx="351910" cy="354710"/>
            <a:chOff x="-25094250" y="3176075"/>
            <a:chExt cx="295400" cy="297750"/>
          </a:xfrm>
        </p:grpSpPr>
        <p:sp>
          <p:nvSpPr>
            <p:cNvPr id="1704" name="Google Shape;1704;p48"/>
            <p:cNvSpPr/>
            <p:nvPr/>
          </p:nvSpPr>
          <p:spPr>
            <a:xfrm>
              <a:off x="-24989225" y="3176075"/>
              <a:ext cx="87200" cy="122500"/>
            </a:xfrm>
            <a:custGeom>
              <a:rect b="b" l="l" r="r" t="t"/>
              <a:pathLst>
                <a:path extrusionOk="0" h="4900" w="3488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8"/>
            <p:cNvSpPr/>
            <p:nvPr/>
          </p:nvSpPr>
          <p:spPr>
            <a:xfrm>
              <a:off x="-25094250" y="3179225"/>
              <a:ext cx="295400" cy="291450"/>
            </a:xfrm>
            <a:custGeom>
              <a:rect b="b" l="l" r="r" t="t"/>
              <a:pathLst>
                <a:path extrusionOk="0" h="11658" w="11816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8"/>
            <p:cNvSpPr/>
            <p:nvPr/>
          </p:nvSpPr>
          <p:spPr>
            <a:xfrm>
              <a:off x="-24989225" y="3350975"/>
              <a:ext cx="87200" cy="122850"/>
            </a:xfrm>
            <a:custGeom>
              <a:rect b="b" l="l" r="r" t="t"/>
              <a:pathLst>
                <a:path extrusionOk="0" h="4914" w="3488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7" name="Google Shape;1707;p48"/>
          <p:cNvGrpSpPr/>
          <p:nvPr/>
        </p:nvGrpSpPr>
        <p:grpSpPr>
          <a:xfrm>
            <a:off x="5282787" y="3173106"/>
            <a:ext cx="351910" cy="351880"/>
            <a:chOff x="-25094250" y="3547050"/>
            <a:chExt cx="295400" cy="295375"/>
          </a:xfrm>
        </p:grpSpPr>
        <p:sp>
          <p:nvSpPr>
            <p:cNvPr id="1708" name="Google Shape;1708;p48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8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8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8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8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3" name="Google Shape;1713;p48"/>
          <p:cNvSpPr/>
          <p:nvPr/>
        </p:nvSpPr>
        <p:spPr>
          <a:xfrm>
            <a:off x="5282803" y="3678086"/>
            <a:ext cx="352833" cy="241864"/>
          </a:xfrm>
          <a:custGeom>
            <a:rect b="b" l="l" r="r" t="t"/>
            <a:pathLst>
              <a:path extrusionOk="0" h="8121" w="11847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4" name="Google Shape;1714;p48"/>
          <p:cNvGrpSpPr/>
          <p:nvPr/>
        </p:nvGrpSpPr>
        <p:grpSpPr>
          <a:xfrm>
            <a:off x="7514864" y="2693698"/>
            <a:ext cx="352803" cy="352803"/>
            <a:chOff x="-23245675" y="3148525"/>
            <a:chExt cx="296150" cy="296150"/>
          </a:xfrm>
        </p:grpSpPr>
        <p:sp>
          <p:nvSpPr>
            <p:cNvPr id="1715" name="Google Shape;1715;p48"/>
            <p:cNvSpPr/>
            <p:nvPr/>
          </p:nvSpPr>
          <p:spPr>
            <a:xfrm>
              <a:off x="-23192925" y="3251700"/>
              <a:ext cx="192225" cy="105550"/>
            </a:xfrm>
            <a:custGeom>
              <a:rect b="b" l="l" r="r" t="t"/>
              <a:pathLst>
                <a:path extrusionOk="0" h="4222" w="7689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8"/>
            <p:cNvSpPr/>
            <p:nvPr/>
          </p:nvSpPr>
          <p:spPr>
            <a:xfrm>
              <a:off x="-23193700" y="3200500"/>
              <a:ext cx="192200" cy="106350"/>
            </a:xfrm>
            <a:custGeom>
              <a:rect b="b" l="l" r="r" t="t"/>
              <a:pathLst>
                <a:path extrusionOk="0" h="4254" w="7688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8"/>
            <p:cNvSpPr/>
            <p:nvPr/>
          </p:nvSpPr>
          <p:spPr>
            <a:xfrm>
              <a:off x="-23245675" y="3148525"/>
              <a:ext cx="296150" cy="296150"/>
            </a:xfrm>
            <a:custGeom>
              <a:rect b="b" l="l" r="r" t="t"/>
              <a:pathLst>
                <a:path extrusionOk="0" h="11846" w="11846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8" name="Google Shape;1718;p48"/>
          <p:cNvSpPr/>
          <p:nvPr/>
        </p:nvSpPr>
        <p:spPr>
          <a:xfrm>
            <a:off x="7557046" y="3173040"/>
            <a:ext cx="269323" cy="351910"/>
          </a:xfrm>
          <a:custGeom>
            <a:rect b="b" l="l" r="r" t="t"/>
            <a:pathLst>
              <a:path extrusionOk="0" h="11816" w="9043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9" name="Google Shape;1719;p48"/>
          <p:cNvGrpSpPr/>
          <p:nvPr/>
        </p:nvGrpSpPr>
        <p:grpSpPr>
          <a:xfrm>
            <a:off x="7515325" y="3622672"/>
            <a:ext cx="351880" cy="352803"/>
            <a:chOff x="-23244900" y="3888100"/>
            <a:chExt cx="295375" cy="296150"/>
          </a:xfrm>
        </p:grpSpPr>
        <p:sp>
          <p:nvSpPr>
            <p:cNvPr id="1720" name="Google Shape;1720;p48"/>
            <p:cNvSpPr/>
            <p:nvPr/>
          </p:nvSpPr>
          <p:spPr>
            <a:xfrm>
              <a:off x="-23106275" y="39589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8"/>
            <p:cNvSpPr/>
            <p:nvPr/>
          </p:nvSpPr>
          <p:spPr>
            <a:xfrm>
              <a:off x="-23106275" y="39928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8"/>
            <p:cNvSpPr/>
            <p:nvPr/>
          </p:nvSpPr>
          <p:spPr>
            <a:xfrm>
              <a:off x="-23106275" y="4062950"/>
              <a:ext cx="18150" cy="34675"/>
            </a:xfrm>
            <a:custGeom>
              <a:rect b="b" l="l" r="r" t="t"/>
              <a:pathLst>
                <a:path extrusionOk="0" h="1387" w="726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8"/>
            <p:cNvSpPr/>
            <p:nvPr/>
          </p:nvSpPr>
          <p:spPr>
            <a:xfrm>
              <a:off x="-23070825" y="3940850"/>
              <a:ext cx="52775" cy="26825"/>
            </a:xfrm>
            <a:custGeom>
              <a:rect b="b" l="l" r="r" t="t"/>
              <a:pathLst>
                <a:path extrusionOk="0" h="1073" w="2111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8"/>
            <p:cNvSpPr/>
            <p:nvPr/>
          </p:nvSpPr>
          <p:spPr>
            <a:xfrm>
              <a:off x="-23106275" y="3923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8"/>
            <p:cNvSpPr/>
            <p:nvPr/>
          </p:nvSpPr>
          <p:spPr>
            <a:xfrm>
              <a:off x="-23106275" y="40275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8"/>
            <p:cNvSpPr/>
            <p:nvPr/>
          </p:nvSpPr>
          <p:spPr>
            <a:xfrm>
              <a:off x="-23244900" y="3888100"/>
              <a:ext cx="295375" cy="296150"/>
            </a:xfrm>
            <a:custGeom>
              <a:rect b="b" l="l" r="r" t="t"/>
              <a:pathLst>
                <a:path extrusionOk="0" h="11846" w="11815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8"/>
            <p:cNvSpPr/>
            <p:nvPr/>
          </p:nvSpPr>
          <p:spPr>
            <a:xfrm>
              <a:off x="-23070825" y="3975525"/>
              <a:ext cx="43325" cy="26800"/>
            </a:xfrm>
            <a:custGeom>
              <a:rect b="b" l="l" r="r" t="t"/>
              <a:pathLst>
                <a:path extrusionOk="0" h="1072" w="1733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8"/>
            <p:cNvSpPr/>
            <p:nvPr/>
          </p:nvSpPr>
          <p:spPr>
            <a:xfrm>
              <a:off x="-23158250" y="4097600"/>
              <a:ext cx="121300" cy="52000"/>
            </a:xfrm>
            <a:custGeom>
              <a:rect b="b" l="l" r="r" t="t"/>
              <a:pathLst>
                <a:path extrusionOk="0" h="2080" w="4852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8"/>
            <p:cNvSpPr/>
            <p:nvPr/>
          </p:nvSpPr>
          <p:spPr>
            <a:xfrm>
              <a:off x="-23176375" y="3940850"/>
              <a:ext cx="52800" cy="26825"/>
            </a:xfrm>
            <a:custGeom>
              <a:rect b="b" l="l" r="r" t="t"/>
              <a:pathLst>
                <a:path extrusionOk="0" h="1073" w="2112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8"/>
            <p:cNvSpPr/>
            <p:nvPr/>
          </p:nvSpPr>
          <p:spPr>
            <a:xfrm>
              <a:off x="-23166125" y="3976300"/>
              <a:ext cx="44125" cy="26800"/>
            </a:xfrm>
            <a:custGeom>
              <a:rect b="b" l="l" r="r" t="t"/>
              <a:pathLst>
                <a:path extrusionOk="0" h="1072" w="1765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1" name="Google Shape;1731;p48"/>
          <p:cNvSpPr/>
          <p:nvPr/>
        </p:nvSpPr>
        <p:spPr>
          <a:xfrm>
            <a:off x="6591589" y="4063538"/>
            <a:ext cx="353786" cy="353757"/>
          </a:xfrm>
          <a:custGeom>
            <a:rect b="b" l="l" r="r" t="t"/>
            <a:pathLst>
              <a:path extrusionOk="0" h="11878" w="11879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48"/>
          <p:cNvSpPr txBox="1"/>
          <p:nvPr/>
        </p:nvSpPr>
        <p:spPr>
          <a:xfrm>
            <a:off x="826588" y="5110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Educational Icons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733" name="Google Shape;1733;p48"/>
          <p:cNvSpPr txBox="1"/>
          <p:nvPr/>
        </p:nvSpPr>
        <p:spPr>
          <a:xfrm>
            <a:off x="4835313" y="511017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Medical Icons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8" name="Google Shape;1738;p49"/>
          <p:cNvGrpSpPr/>
          <p:nvPr/>
        </p:nvGrpSpPr>
        <p:grpSpPr>
          <a:xfrm>
            <a:off x="717027" y="967622"/>
            <a:ext cx="1636117" cy="1526144"/>
            <a:chOff x="729238" y="1179665"/>
            <a:chExt cx="1636117" cy="1526144"/>
          </a:xfrm>
        </p:grpSpPr>
        <p:grpSp>
          <p:nvGrpSpPr>
            <p:cNvPr id="1739" name="Google Shape;1739;p49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1740" name="Google Shape;1740;p49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49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49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49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49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49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49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49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49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49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0" name="Google Shape;1750;p49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1751" name="Google Shape;1751;p49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49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49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49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49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49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49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49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49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49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1" name="Google Shape;1761;p49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1762" name="Google Shape;1762;p49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49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49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49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49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49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49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49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49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49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2" name="Google Shape;1772;p49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1773" name="Google Shape;1773;p49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49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49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49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49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49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49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49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49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49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3" name="Google Shape;1783;p49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1784" name="Google Shape;1784;p49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49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49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49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49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49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49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49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49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49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4" name="Google Shape;1794;p49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1795" name="Google Shape;1795;p49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49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49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49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49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49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49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49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49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49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5" name="Google Shape;1805;p49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1806" name="Google Shape;1806;p49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49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49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49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49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49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49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49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49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49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6" name="Google Shape;1816;p49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1817" name="Google Shape;1817;p49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49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49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49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49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49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49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49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49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49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7" name="Google Shape;1827;p49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1828" name="Google Shape;1828;p49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49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49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49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49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49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49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49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49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49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8" name="Google Shape;1838;p49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1839" name="Google Shape;1839;p49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49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49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49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49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49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49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49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49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49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49" name="Google Shape;1849;p49"/>
          <p:cNvGrpSpPr/>
          <p:nvPr/>
        </p:nvGrpSpPr>
        <p:grpSpPr>
          <a:xfrm>
            <a:off x="2611693" y="986760"/>
            <a:ext cx="1364248" cy="1102133"/>
            <a:chOff x="2623904" y="1198803"/>
            <a:chExt cx="1364248" cy="1102133"/>
          </a:xfrm>
        </p:grpSpPr>
        <p:grpSp>
          <p:nvGrpSpPr>
            <p:cNvPr id="1850" name="Google Shape;1850;p49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1851" name="Google Shape;1851;p49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49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49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49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49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6" name="Google Shape;1856;p49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1857" name="Google Shape;1857;p49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49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49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49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49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2" name="Google Shape;1862;p49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1863" name="Google Shape;1863;p49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49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49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49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49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8" name="Google Shape;1868;p49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1869" name="Google Shape;1869;p49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49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49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49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49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74" name="Google Shape;1874;p49"/>
          <p:cNvGrpSpPr/>
          <p:nvPr/>
        </p:nvGrpSpPr>
        <p:grpSpPr>
          <a:xfrm>
            <a:off x="2601154" y="2445833"/>
            <a:ext cx="1387541" cy="159124"/>
            <a:chOff x="3200660" y="2180272"/>
            <a:chExt cx="2563824" cy="378237"/>
          </a:xfrm>
        </p:grpSpPr>
        <p:sp>
          <p:nvSpPr>
            <p:cNvPr id="1875" name="Google Shape;1875;p49"/>
            <p:cNvSpPr/>
            <p:nvPr/>
          </p:nvSpPr>
          <p:spPr>
            <a:xfrm>
              <a:off x="320066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3345104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3489548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3633992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9"/>
            <p:cNvSpPr/>
            <p:nvPr/>
          </p:nvSpPr>
          <p:spPr>
            <a:xfrm>
              <a:off x="3778448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9"/>
            <p:cNvSpPr/>
            <p:nvPr/>
          </p:nvSpPr>
          <p:spPr>
            <a:xfrm>
              <a:off x="3922892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4067336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4211780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4356236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450068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4645124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9"/>
            <p:cNvSpPr/>
            <p:nvPr/>
          </p:nvSpPr>
          <p:spPr>
            <a:xfrm>
              <a:off x="4789568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9"/>
            <p:cNvSpPr/>
            <p:nvPr/>
          </p:nvSpPr>
          <p:spPr>
            <a:xfrm>
              <a:off x="4934012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9"/>
            <p:cNvSpPr/>
            <p:nvPr/>
          </p:nvSpPr>
          <p:spPr>
            <a:xfrm>
              <a:off x="5078456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9"/>
            <p:cNvSpPr/>
            <p:nvPr/>
          </p:nvSpPr>
          <p:spPr>
            <a:xfrm>
              <a:off x="5222900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9"/>
            <p:cNvSpPr/>
            <p:nvPr/>
          </p:nvSpPr>
          <p:spPr>
            <a:xfrm>
              <a:off x="5367343" y="2180272"/>
              <a:ext cx="108240" cy="378237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9"/>
            <p:cNvSpPr/>
            <p:nvPr/>
          </p:nvSpPr>
          <p:spPr>
            <a:xfrm>
              <a:off x="5511787" y="2180272"/>
              <a:ext cx="108240" cy="378097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9"/>
            <p:cNvSpPr/>
            <p:nvPr/>
          </p:nvSpPr>
          <p:spPr>
            <a:xfrm>
              <a:off x="5656231" y="2180272"/>
              <a:ext cx="108252" cy="378237"/>
            </a:xfrm>
            <a:custGeom>
              <a:rect b="b" l="l" r="r" t="t"/>
              <a:pathLst>
                <a:path extrusionOk="0" h="37890" w="8544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3" name="Google Shape;1893;p49"/>
          <p:cNvGrpSpPr/>
          <p:nvPr/>
        </p:nvGrpSpPr>
        <p:grpSpPr>
          <a:xfrm>
            <a:off x="2597679" y="2723597"/>
            <a:ext cx="1390502" cy="159625"/>
            <a:chOff x="3530150" y="2790075"/>
            <a:chExt cx="1962600" cy="225300"/>
          </a:xfrm>
        </p:grpSpPr>
        <p:sp>
          <p:nvSpPr>
            <p:cNvPr id="1894" name="Google Shape;1894;p49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9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6" name="Google Shape;1896;p49"/>
          <p:cNvGrpSpPr/>
          <p:nvPr/>
        </p:nvGrpSpPr>
        <p:grpSpPr>
          <a:xfrm>
            <a:off x="2597736" y="3001862"/>
            <a:ext cx="1411629" cy="154175"/>
            <a:chOff x="3558802" y="4011244"/>
            <a:chExt cx="1866000" cy="111600"/>
          </a:xfrm>
        </p:grpSpPr>
        <p:sp>
          <p:nvSpPr>
            <p:cNvPr id="1897" name="Google Shape;1897;p49"/>
            <p:cNvSpPr/>
            <p:nvPr/>
          </p:nvSpPr>
          <p:spPr>
            <a:xfrm flipH="1" rot="5400000">
              <a:off x="4436152" y="3134077"/>
              <a:ext cx="111300" cy="18660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9"/>
            <p:cNvSpPr/>
            <p:nvPr/>
          </p:nvSpPr>
          <p:spPr>
            <a:xfrm flipH="1" rot="5400000">
              <a:off x="4157232" y="3412894"/>
              <a:ext cx="111600" cy="13083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9" name="Google Shape;1899;p49"/>
          <p:cNvGrpSpPr/>
          <p:nvPr/>
        </p:nvGrpSpPr>
        <p:grpSpPr>
          <a:xfrm>
            <a:off x="2598024" y="2207432"/>
            <a:ext cx="1383503" cy="119761"/>
            <a:chOff x="3465975" y="2270258"/>
            <a:chExt cx="1986364" cy="171947"/>
          </a:xfrm>
        </p:grpSpPr>
        <p:sp>
          <p:nvSpPr>
            <p:cNvPr id="1900" name="Google Shape;1900;p49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9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9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9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9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9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9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9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8" name="Google Shape;1908;p49"/>
          <p:cNvGrpSpPr/>
          <p:nvPr/>
        </p:nvGrpSpPr>
        <p:grpSpPr>
          <a:xfrm>
            <a:off x="2609031" y="3571205"/>
            <a:ext cx="1369531" cy="195460"/>
            <a:chOff x="723300" y="4253549"/>
            <a:chExt cx="2276482" cy="324900"/>
          </a:xfrm>
        </p:grpSpPr>
        <p:sp>
          <p:nvSpPr>
            <p:cNvPr id="1909" name="Google Shape;1909;p49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9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9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9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9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4" name="Google Shape;1914;p49"/>
          <p:cNvGrpSpPr/>
          <p:nvPr/>
        </p:nvGrpSpPr>
        <p:grpSpPr>
          <a:xfrm>
            <a:off x="2598592" y="3272446"/>
            <a:ext cx="1389066" cy="180119"/>
            <a:chOff x="705948" y="3788465"/>
            <a:chExt cx="2308953" cy="299400"/>
          </a:xfrm>
        </p:grpSpPr>
        <p:sp>
          <p:nvSpPr>
            <p:cNvPr id="1915" name="Google Shape;1915;p49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9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9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9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9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0" name="Google Shape;1920;p49"/>
          <p:cNvGrpSpPr/>
          <p:nvPr/>
        </p:nvGrpSpPr>
        <p:grpSpPr>
          <a:xfrm>
            <a:off x="4195583" y="1876400"/>
            <a:ext cx="1433821" cy="191501"/>
            <a:chOff x="4273350" y="2088443"/>
            <a:chExt cx="1433821" cy="191501"/>
          </a:xfrm>
        </p:grpSpPr>
        <p:grpSp>
          <p:nvGrpSpPr>
            <p:cNvPr id="1921" name="Google Shape;1921;p49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1922" name="Google Shape;1922;p49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3" name="Google Shape;1923;p49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924" name="Google Shape;1924;p49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1925" name="Google Shape;1925;p49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6" name="Google Shape;1926;p49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1927" name="Google Shape;1927;p49"/>
          <p:cNvGrpSpPr/>
          <p:nvPr/>
        </p:nvGrpSpPr>
        <p:grpSpPr>
          <a:xfrm>
            <a:off x="2646529" y="3885304"/>
            <a:ext cx="1304609" cy="294074"/>
            <a:chOff x="2658741" y="4097347"/>
            <a:chExt cx="1304609" cy="294074"/>
          </a:xfrm>
        </p:grpSpPr>
        <p:grpSp>
          <p:nvGrpSpPr>
            <p:cNvPr id="1928" name="Google Shape;1928;p49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1929" name="Google Shape;1929;p49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49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1" name="Google Shape;1931;p49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1932" name="Google Shape;1932;p4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4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4" name="Google Shape;1934;p49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1935" name="Google Shape;1935;p4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4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7" name="Google Shape;1937;p49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1938" name="Google Shape;1938;p4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4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0" name="Google Shape;1940;p49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1941" name="Google Shape;1941;p49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49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43" name="Google Shape;1943;p49"/>
          <p:cNvGrpSpPr/>
          <p:nvPr/>
        </p:nvGrpSpPr>
        <p:grpSpPr>
          <a:xfrm>
            <a:off x="4197138" y="963998"/>
            <a:ext cx="1430711" cy="751237"/>
            <a:chOff x="5159450" y="1919950"/>
            <a:chExt cx="1541050" cy="862500"/>
          </a:xfrm>
        </p:grpSpPr>
        <p:sp>
          <p:nvSpPr>
            <p:cNvPr id="1944" name="Google Shape;1944;p49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oval"/>
            </a:ln>
          </p:spPr>
        </p:sp>
        <p:grpSp>
          <p:nvGrpSpPr>
            <p:cNvPr id="1945" name="Google Shape;1945;p49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1946" name="Google Shape;1946;p49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7" name="Google Shape;1947;p49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948" name="Google Shape;1948;p49"/>
          <p:cNvGrpSpPr/>
          <p:nvPr/>
        </p:nvGrpSpPr>
        <p:grpSpPr>
          <a:xfrm>
            <a:off x="4245275" y="2227768"/>
            <a:ext cx="1334436" cy="967914"/>
            <a:chOff x="4294923" y="2439811"/>
            <a:chExt cx="1334436" cy="967914"/>
          </a:xfrm>
        </p:grpSpPr>
        <p:grpSp>
          <p:nvGrpSpPr>
            <p:cNvPr id="1949" name="Google Shape;1949;p49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1950" name="Google Shape;1950;p49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49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49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rect b="b" l="l" r="r" t="t"/>
                <a:pathLst>
                  <a:path extrusionOk="0"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49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rect b="b" l="l" r="r" t="t"/>
                <a:pathLst>
                  <a:path extrusionOk="0" h="6286" w="39596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49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rect b="b" l="l" r="r" t="t"/>
                <a:pathLst>
                  <a:path extrusionOk="0" h="6287" w="33089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rect b="b" l="l" r="r" t="t"/>
                <a:pathLst>
                  <a:path extrusionOk="0" h="6283" w="2007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6" name="Google Shape;1956;p49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1957" name="Google Shape;1957;p49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49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49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rect b="b" l="l" r="r" t="t"/>
                <a:pathLst>
                  <a:path extrusionOk="0"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49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rect b="b" l="l" r="r" t="t"/>
                <a:pathLst>
                  <a:path extrusionOk="0" h="6286" w="33089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49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rect b="b" l="l" r="r" t="t"/>
                <a:pathLst>
                  <a:path extrusionOk="0" h="6287" w="2658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49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rect b="b" l="l" r="r" t="t"/>
                <a:pathLst>
                  <a:path extrusionOk="0" h="6283" w="20073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63" name="Google Shape;1963;p49"/>
            <p:cNvSpPr/>
            <p:nvPr/>
          </p:nvSpPr>
          <p:spPr>
            <a:xfrm>
              <a:off x="4963437" y="2439811"/>
              <a:ext cx="16" cy="967914"/>
            </a:xfrm>
            <a:custGeom>
              <a:rect b="b" l="l" r="r" t="t"/>
              <a:pathLst>
                <a:path extrusionOk="0" fill="none" h="62006" w="1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cap="flat" cmpd="sng" w="9525">
              <a:solidFill>
                <a:srgbClr val="F2F2F2"/>
              </a:solidFill>
              <a:prstDash val="solid"/>
              <a:miter lim="29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4" name="Google Shape;1964;p49"/>
          <p:cNvGrpSpPr/>
          <p:nvPr/>
        </p:nvGrpSpPr>
        <p:grpSpPr>
          <a:xfrm>
            <a:off x="4231478" y="3282213"/>
            <a:ext cx="1430949" cy="897289"/>
            <a:chOff x="4351371" y="3547942"/>
            <a:chExt cx="1345130" cy="843475"/>
          </a:xfrm>
        </p:grpSpPr>
        <p:grpSp>
          <p:nvGrpSpPr>
            <p:cNvPr id="1965" name="Google Shape;1965;p49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1966" name="Google Shape;1966;p49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67" name="Google Shape;1967;p49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35D7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968" name="Google Shape;1968;p49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1969" name="Google Shape;1969;p49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70" name="Google Shape;1970;p49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971" name="Google Shape;1971;p49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1972" name="Google Shape;1972;p49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73" name="Google Shape;1973;p49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869FB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974" name="Google Shape;1974;p49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1975" name="Google Shape;1975;p49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76" name="Google Shape;1976;p49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BAC8D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977" name="Google Shape;1977;p49"/>
          <p:cNvGrpSpPr/>
          <p:nvPr/>
        </p:nvGrpSpPr>
        <p:grpSpPr>
          <a:xfrm>
            <a:off x="7407836" y="2217537"/>
            <a:ext cx="1020955" cy="928853"/>
            <a:chOff x="926675" y="238125"/>
            <a:chExt cx="5755100" cy="5232975"/>
          </a:xfrm>
        </p:grpSpPr>
        <p:sp>
          <p:nvSpPr>
            <p:cNvPr id="1978" name="Google Shape;1978;p49"/>
            <p:cNvSpPr/>
            <p:nvPr/>
          </p:nvSpPr>
          <p:spPr>
            <a:xfrm>
              <a:off x="2235475" y="2161100"/>
              <a:ext cx="3138650" cy="1012350"/>
            </a:xfrm>
            <a:custGeom>
              <a:rect b="b" l="l" r="r" t="t"/>
              <a:pathLst>
                <a:path extrusionOk="0" h="40494" w="125546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9"/>
            <p:cNvSpPr/>
            <p:nvPr/>
          </p:nvSpPr>
          <p:spPr>
            <a:xfrm>
              <a:off x="2825775" y="238125"/>
              <a:ext cx="1961900" cy="1850225"/>
            </a:xfrm>
            <a:custGeom>
              <a:rect b="b" l="l" r="r" t="t"/>
              <a:pathLst>
                <a:path extrusionOk="0" h="74009" w="78476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9"/>
            <p:cNvSpPr/>
            <p:nvPr/>
          </p:nvSpPr>
          <p:spPr>
            <a:xfrm>
              <a:off x="926675" y="4357100"/>
              <a:ext cx="5755100" cy="1114000"/>
            </a:xfrm>
            <a:custGeom>
              <a:rect b="b" l="l" r="r" t="t"/>
              <a:pathLst>
                <a:path extrusionOk="0" h="44560" w="230204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9"/>
            <p:cNvSpPr/>
            <p:nvPr/>
          </p:nvSpPr>
          <p:spPr>
            <a:xfrm>
              <a:off x="1621700" y="3256600"/>
              <a:ext cx="4370050" cy="1006950"/>
            </a:xfrm>
            <a:custGeom>
              <a:rect b="b" l="l" r="r" t="t"/>
              <a:pathLst>
                <a:path extrusionOk="0" h="40278" w="174802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2" name="Google Shape;1982;p49"/>
          <p:cNvGrpSpPr/>
          <p:nvPr/>
        </p:nvGrpSpPr>
        <p:grpSpPr>
          <a:xfrm>
            <a:off x="715210" y="2616272"/>
            <a:ext cx="1695374" cy="1560837"/>
            <a:chOff x="727421" y="2828315"/>
            <a:chExt cx="1695374" cy="1560837"/>
          </a:xfrm>
        </p:grpSpPr>
        <p:grpSp>
          <p:nvGrpSpPr>
            <p:cNvPr id="1983" name="Google Shape;1983;p49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1984" name="Google Shape;1984;p49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5" name="Google Shape;1985;p49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986" name="Google Shape;1986;p49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1987" name="Google Shape;1987;p49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1988" name="Google Shape;1988;p49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9" name="Google Shape;1989;p49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0" name="Google Shape;1990;p49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1" name="Google Shape;1991;p49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2" name="Google Shape;1992;p49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3" name="Google Shape;1993;p49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4" name="Google Shape;1994;p49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95" name="Google Shape;1995;p49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1996" name="Google Shape;1996;p49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7" name="Google Shape;1997;p49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8" name="Google Shape;1998;p49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9" name="Google Shape;1999;p49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0" name="Google Shape;2000;p49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1" name="Google Shape;2001;p49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2" name="Google Shape;2002;p49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03" name="Google Shape;2003;p49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2004" name="Google Shape;2004;p49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5" name="Google Shape;2005;p49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6" name="Google Shape;2006;p49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7" name="Google Shape;2007;p49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8" name="Google Shape;2008;p49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9" name="Google Shape;2009;p49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0" name="Google Shape;2010;p49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11" name="Google Shape;2011;p49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2012" name="Google Shape;2012;p49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3" name="Google Shape;2013;p49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4" name="Google Shape;2014;p49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5" name="Google Shape;2015;p49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6" name="Google Shape;2016;p49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7" name="Google Shape;2017;p49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8" name="Google Shape;2018;p49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19" name="Google Shape;2019;p49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2020" name="Google Shape;2020;p49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1" name="Google Shape;2021;p49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2" name="Google Shape;2022;p49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3" name="Google Shape;2023;p49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4" name="Google Shape;2024;p49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5" name="Google Shape;2025;p49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6" name="Google Shape;2026;p49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27" name="Google Shape;2027;p49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2028" name="Google Shape;2028;p49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9" name="Google Shape;2029;p49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0" name="Google Shape;2030;p49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1" name="Google Shape;2031;p49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2" name="Google Shape;2032;p49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3" name="Google Shape;2033;p49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4" name="Google Shape;2034;p49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cmpd="sng" w="19050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35" name="Google Shape;2035;p49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2036" name="Google Shape;2036;p49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rect b="b" l="l" r="r" t="t"/>
                  <a:pathLst>
                    <a:path extrusionOk="0"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7" name="Google Shape;2037;p49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rect b="b" l="l" r="r" t="t"/>
                  <a:pathLst>
                    <a:path extrusionOk="0"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8" name="Google Shape;2038;p49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rect b="b" l="l" r="r" t="t"/>
                  <a:pathLst>
                    <a:path extrusionOk="0"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9" name="Google Shape;2039;p49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0" name="Google Shape;2040;p49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rect b="b" l="l" r="r" t="t"/>
                  <a:pathLst>
                    <a:path extrusionOk="0"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1" name="Google Shape;2041;p49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rect b="b" l="l" r="r" t="t"/>
                  <a:pathLst>
                    <a:path extrusionOk="0"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2" name="Google Shape;2042;p49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rect b="b" l="l" r="r" t="t"/>
                  <a:pathLst>
                    <a:path extrusionOk="0"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043" name="Google Shape;2043;p49"/>
          <p:cNvGrpSpPr/>
          <p:nvPr/>
        </p:nvGrpSpPr>
        <p:grpSpPr>
          <a:xfrm>
            <a:off x="5671260" y="3305994"/>
            <a:ext cx="2749952" cy="870677"/>
            <a:chOff x="238125" y="1725700"/>
            <a:chExt cx="7139025" cy="2260325"/>
          </a:xfrm>
        </p:grpSpPr>
        <p:sp>
          <p:nvSpPr>
            <p:cNvPr id="2044" name="Google Shape;2044;p49"/>
            <p:cNvSpPr/>
            <p:nvPr/>
          </p:nvSpPr>
          <p:spPr>
            <a:xfrm>
              <a:off x="238125" y="1741950"/>
              <a:ext cx="6506150" cy="2228050"/>
            </a:xfrm>
            <a:custGeom>
              <a:rect b="b" l="l" r="r" t="t"/>
              <a:pathLst>
                <a:path extrusionOk="0" h="89122" w="260246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9"/>
            <p:cNvSpPr/>
            <p:nvPr/>
          </p:nvSpPr>
          <p:spPr>
            <a:xfrm>
              <a:off x="2480475" y="2435950"/>
              <a:ext cx="438500" cy="841400"/>
            </a:xfrm>
            <a:custGeom>
              <a:rect b="b" l="l" r="r" t="t"/>
              <a:pathLst>
                <a:path extrusionOk="0" h="33656" w="1754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9"/>
            <p:cNvSpPr/>
            <p:nvPr/>
          </p:nvSpPr>
          <p:spPr>
            <a:xfrm>
              <a:off x="3663250" y="2219875"/>
              <a:ext cx="607450" cy="1272525"/>
            </a:xfrm>
            <a:custGeom>
              <a:rect b="b" l="l" r="r" t="t"/>
              <a:pathLst>
                <a:path extrusionOk="0" h="50901" w="24298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9"/>
            <p:cNvSpPr/>
            <p:nvPr/>
          </p:nvSpPr>
          <p:spPr>
            <a:xfrm>
              <a:off x="4999700" y="1973525"/>
              <a:ext cx="820500" cy="1764350"/>
            </a:xfrm>
            <a:custGeom>
              <a:rect b="b" l="l" r="r" t="t"/>
              <a:pathLst>
                <a:path extrusionOk="0" h="70574" w="3282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9"/>
            <p:cNvSpPr/>
            <p:nvPr/>
          </p:nvSpPr>
          <p:spPr>
            <a:xfrm>
              <a:off x="6838275" y="1725700"/>
              <a:ext cx="150" cy="0"/>
            </a:xfrm>
            <a:custGeom>
              <a:rect b="b" l="l" r="r" t="t"/>
              <a:pathLst>
                <a:path extrusionOk="0" h="0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9"/>
            <p:cNvSpPr/>
            <p:nvPr/>
          </p:nvSpPr>
          <p:spPr>
            <a:xfrm>
              <a:off x="6838400" y="3986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9"/>
            <p:cNvSpPr/>
            <p:nvPr/>
          </p:nvSpPr>
          <p:spPr>
            <a:xfrm>
              <a:off x="6744250" y="3969975"/>
              <a:ext cx="94175" cy="16050"/>
            </a:xfrm>
            <a:custGeom>
              <a:rect b="b" l="l" r="r" t="t"/>
              <a:pathLst>
                <a:path extrusionOk="0" h="642" w="3767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9"/>
            <p:cNvSpPr/>
            <p:nvPr/>
          </p:nvSpPr>
          <p:spPr>
            <a:xfrm>
              <a:off x="6744250" y="1725700"/>
              <a:ext cx="94050" cy="16175"/>
            </a:xfrm>
            <a:custGeom>
              <a:rect b="b" l="l" r="r" t="t"/>
              <a:pathLst>
                <a:path extrusionOk="0" h="647" w="3762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9"/>
            <p:cNvSpPr/>
            <p:nvPr/>
          </p:nvSpPr>
          <p:spPr>
            <a:xfrm>
              <a:off x="6294575" y="1725700"/>
              <a:ext cx="1082575" cy="2260225"/>
            </a:xfrm>
            <a:custGeom>
              <a:rect b="b" l="l" r="r" t="t"/>
              <a:pathLst>
                <a:path extrusionOk="0" h="90409" w="43303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9"/>
            <p:cNvSpPr/>
            <p:nvPr/>
          </p:nvSpPr>
          <p:spPr>
            <a:xfrm>
              <a:off x="1511625" y="2613375"/>
              <a:ext cx="292400" cy="484275"/>
            </a:xfrm>
            <a:custGeom>
              <a:rect b="b" l="l" r="r" t="t"/>
              <a:pathLst>
                <a:path extrusionOk="0" h="19371" w="11696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4" name="Google Shape;2054;p49"/>
          <p:cNvGrpSpPr/>
          <p:nvPr/>
        </p:nvGrpSpPr>
        <p:grpSpPr>
          <a:xfrm>
            <a:off x="5941424" y="2247740"/>
            <a:ext cx="1105452" cy="916747"/>
            <a:chOff x="5249100" y="1210600"/>
            <a:chExt cx="3502700" cy="2904775"/>
          </a:xfrm>
        </p:grpSpPr>
        <p:sp>
          <p:nvSpPr>
            <p:cNvPr id="2055" name="Google Shape;2055;p49"/>
            <p:cNvSpPr/>
            <p:nvPr/>
          </p:nvSpPr>
          <p:spPr>
            <a:xfrm>
              <a:off x="5479658" y="1210600"/>
              <a:ext cx="3108190" cy="632425"/>
            </a:xfrm>
            <a:custGeom>
              <a:rect b="b" l="l" r="r" t="t"/>
              <a:pathLst>
                <a:path extrusionOk="0" h="25297" w="117257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9"/>
            <p:cNvSpPr/>
            <p:nvPr/>
          </p:nvSpPr>
          <p:spPr>
            <a:xfrm>
              <a:off x="5769162" y="1842998"/>
              <a:ext cx="2424880" cy="631925"/>
            </a:xfrm>
            <a:custGeom>
              <a:rect b="b" l="l" r="r" t="t"/>
              <a:pathLst>
                <a:path extrusionOk="0" h="25277" w="91479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9"/>
            <p:cNvSpPr/>
            <p:nvPr/>
          </p:nvSpPr>
          <p:spPr>
            <a:xfrm>
              <a:off x="6065319" y="2474896"/>
              <a:ext cx="1739369" cy="632450"/>
            </a:xfrm>
            <a:custGeom>
              <a:rect b="b" l="l" r="r" t="t"/>
              <a:pathLst>
                <a:path extrusionOk="0" h="25298" w="65618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9"/>
            <p:cNvSpPr/>
            <p:nvPr/>
          </p:nvSpPr>
          <p:spPr>
            <a:xfrm>
              <a:off x="6354293" y="3107319"/>
              <a:ext cx="1061572" cy="632425"/>
            </a:xfrm>
            <a:custGeom>
              <a:rect b="b" l="l" r="r" t="t"/>
              <a:pathLst>
                <a:path extrusionOk="0" h="25297" w="40048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59" name="Google Shape;2059;p49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cap="flat" cmpd="sng" w="19050">
              <a:solidFill>
                <a:srgbClr val="869FB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2060" name="Google Shape;2060;p49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cap="flat" cmpd="sng" w="19050">
              <a:solidFill>
                <a:srgbClr val="BAC8D3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2061" name="Google Shape;2061;p49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2062" name="Google Shape;2062;p49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cap="flat" cmpd="sng" w="19050">
              <a:solidFill>
                <a:srgbClr val="435D74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2063" name="Google Shape;2063;p49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4" name="Google Shape;2064;p49"/>
          <p:cNvGrpSpPr/>
          <p:nvPr/>
        </p:nvGrpSpPr>
        <p:grpSpPr>
          <a:xfrm>
            <a:off x="7123972" y="967158"/>
            <a:ext cx="1304650" cy="1124856"/>
            <a:chOff x="7287122" y="1165658"/>
            <a:chExt cx="1219413" cy="1051365"/>
          </a:xfrm>
        </p:grpSpPr>
        <p:grpSp>
          <p:nvGrpSpPr>
            <p:cNvPr id="2065" name="Google Shape;2065;p49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2066" name="Google Shape;2066;p49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rect b="b" l="l" r="r" t="t"/>
                <a:pathLst>
                  <a:path extrusionOk="0" h="26428" w="14992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67" name="Google Shape;2067;p49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2068" name="Google Shape;2068;p49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069" name="Google Shape;2069;p49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D9E0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2070" name="Google Shape;2070;p49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2071" name="Google Shape;2071;p49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rect b="b" l="l" r="r" t="t"/>
                <a:pathLst>
                  <a:path extrusionOk="0" h="26371" w="29952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72" name="Google Shape;2072;p49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2073" name="Google Shape;2073;p49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074" name="Google Shape;2074;p49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2075" name="Google Shape;2075;p49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2076" name="Google Shape;2076;p49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rect b="b" l="l" r="r" t="t"/>
                <a:pathLst>
                  <a:path extrusionOk="0" h="30635" w="44762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77" name="Google Shape;2077;p49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2078" name="Google Shape;2078;p49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079" name="Google Shape;2079;p49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2080" name="Google Shape;2080;p49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2081" name="Google Shape;2081;p49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rect b="b" l="l" r="r" t="t"/>
                <a:pathLst>
                  <a:path extrusionOk="0" h="36789" w="62727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82" name="Google Shape;2082;p49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2083" name="Google Shape;2083;p49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084" name="Google Shape;2084;p49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1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</p:grpSp>
      <p:grpSp>
        <p:nvGrpSpPr>
          <p:cNvPr id="2085" name="Google Shape;2085;p49"/>
          <p:cNvGrpSpPr/>
          <p:nvPr/>
        </p:nvGrpSpPr>
        <p:grpSpPr>
          <a:xfrm>
            <a:off x="5790464" y="973181"/>
            <a:ext cx="1397729" cy="1098540"/>
            <a:chOff x="5900602" y="1193063"/>
            <a:chExt cx="1299851" cy="1021707"/>
          </a:xfrm>
        </p:grpSpPr>
        <p:grpSp>
          <p:nvGrpSpPr>
            <p:cNvPr id="2086" name="Google Shape;2086;p49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2087" name="Google Shape;2087;p49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2088" name="Google Shape;2088;p49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rect b="b" l="l" r="r" t="t"/>
                  <a:pathLst>
                    <a:path extrusionOk="0" h="24594" w="24013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9" name="Google Shape;2089;p49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rect b="b" l="l" r="r" t="t"/>
                  <a:pathLst>
                    <a:path extrusionOk="0" h="24595" w="22564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90" name="Google Shape;2090;p49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2091" name="Google Shape;2091;p49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092" name="Google Shape;2092;p49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2093" name="Google Shape;2093;p49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2094" name="Google Shape;2094;p49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2095" name="Google Shape;2095;p49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rect b="b" l="l" r="r" t="t"/>
                  <a:pathLst>
                    <a:path extrusionOk="0" h="28573" w="35535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6" name="Google Shape;2096;p49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rect b="b" l="l" r="r" t="t"/>
                  <a:pathLst>
                    <a:path extrusionOk="0" h="28570" w="34083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97" name="Google Shape;2097;p49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2098" name="Google Shape;2098;p49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099" name="Google Shape;2099;p49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2100" name="Google Shape;2100;p49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2101" name="Google Shape;2101;p49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2102" name="Google Shape;2102;p49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rect b="b" l="l" r="r" t="t"/>
                  <a:pathLst>
                    <a:path extrusionOk="0" h="34314" w="4951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3" name="Google Shape;2103;p49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rect b="b" l="l" r="r" t="t"/>
                  <a:pathLst>
                    <a:path extrusionOk="0" h="34311" w="48058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04" name="Google Shape;2104;p49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2105" name="Google Shape;2105;p49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106" name="Google Shape;2106;p49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657E93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2107" name="Google Shape;2107;p49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2108" name="Google Shape;2108;p49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2109" name="Google Shape;2109;p49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rect b="b" l="l" r="r" t="t"/>
                  <a:pathLst>
                    <a:path extrusionOk="0"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110" name="Google Shape;2110;p49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3E7EA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  <p:grpSp>
            <p:nvGrpSpPr>
              <p:cNvPr id="2111" name="Google Shape;2111;p49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2112" name="Google Shape;2112;p49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3" name="Google Shape;2113;p49"/>
                <p:cNvSpPr/>
                <p:nvPr/>
              </p:nvSpPr>
              <p:spPr>
                <a:xfrm flipH="1" rot="-5400000">
                  <a:off x="6799182" y="1623843"/>
                  <a:ext cx="108296" cy="230061"/>
                </a:xfrm>
                <a:custGeom>
                  <a:rect b="b" l="l" r="r" t="t"/>
                  <a:pathLst>
                    <a:path extrusionOk="0"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50"/>
          <p:cNvSpPr/>
          <p:nvPr/>
        </p:nvSpPr>
        <p:spPr>
          <a:xfrm>
            <a:off x="832529" y="1377078"/>
            <a:ext cx="367261" cy="366364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9" name="Google Shape;2119;p50"/>
          <p:cNvGrpSpPr/>
          <p:nvPr/>
        </p:nvGrpSpPr>
        <p:grpSpPr>
          <a:xfrm>
            <a:off x="832654" y="1819647"/>
            <a:ext cx="367261" cy="367261"/>
            <a:chOff x="-65145700" y="3727425"/>
            <a:chExt cx="317425" cy="317425"/>
          </a:xfrm>
        </p:grpSpPr>
        <p:sp>
          <p:nvSpPr>
            <p:cNvPr id="2120" name="Google Shape;2120;p50"/>
            <p:cNvSpPr/>
            <p:nvPr/>
          </p:nvSpPr>
          <p:spPr>
            <a:xfrm>
              <a:off x="-65145700" y="376915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0"/>
            <p:cNvSpPr/>
            <p:nvPr/>
          </p:nvSpPr>
          <p:spPr>
            <a:xfrm>
              <a:off x="-64977150" y="3727425"/>
              <a:ext cx="148875" cy="147300"/>
            </a:xfrm>
            <a:custGeom>
              <a:rect b="b" l="l" r="r" t="t"/>
              <a:pathLst>
                <a:path extrusionOk="0" h="5892" w="5955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2" name="Google Shape;2122;p50"/>
          <p:cNvGrpSpPr/>
          <p:nvPr/>
        </p:nvGrpSpPr>
        <p:grpSpPr>
          <a:xfrm>
            <a:off x="835851" y="2248561"/>
            <a:ext cx="360868" cy="367261"/>
            <a:chOff x="-65144125" y="4094450"/>
            <a:chExt cx="311900" cy="317425"/>
          </a:xfrm>
        </p:grpSpPr>
        <p:sp>
          <p:nvSpPr>
            <p:cNvPr id="2123" name="Google Shape;2123;p50"/>
            <p:cNvSpPr/>
            <p:nvPr/>
          </p:nvSpPr>
          <p:spPr>
            <a:xfrm>
              <a:off x="-65079550" y="4183450"/>
              <a:ext cx="185900" cy="185900"/>
            </a:xfrm>
            <a:custGeom>
              <a:rect b="b" l="l" r="r" t="t"/>
              <a:pathLst>
                <a:path extrusionOk="0" h="7436" w="7436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0"/>
            <p:cNvSpPr/>
            <p:nvPr/>
          </p:nvSpPr>
          <p:spPr>
            <a:xfrm>
              <a:off x="-65039375" y="4094450"/>
              <a:ext cx="104775" cy="19700"/>
            </a:xfrm>
            <a:custGeom>
              <a:rect b="b" l="l" r="r" t="t"/>
              <a:pathLst>
                <a:path extrusionOk="0" h="788" w="4191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0"/>
            <p:cNvSpPr/>
            <p:nvPr/>
          </p:nvSpPr>
          <p:spPr>
            <a:xfrm>
              <a:off x="-65144125" y="4121025"/>
              <a:ext cx="311900" cy="290850"/>
            </a:xfrm>
            <a:custGeom>
              <a:rect b="b" l="l" r="r" t="t"/>
              <a:pathLst>
                <a:path extrusionOk="0" h="11634" w="12476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6" name="Google Shape;2126;p50"/>
          <p:cNvSpPr/>
          <p:nvPr/>
        </p:nvSpPr>
        <p:spPr>
          <a:xfrm>
            <a:off x="3040079" y="1375704"/>
            <a:ext cx="369083" cy="369112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7" name="Google Shape;2127;p50"/>
          <p:cNvGrpSpPr/>
          <p:nvPr/>
        </p:nvGrpSpPr>
        <p:grpSpPr>
          <a:xfrm>
            <a:off x="3039420" y="1819256"/>
            <a:ext cx="370645" cy="368042"/>
            <a:chOff x="-63250675" y="3744075"/>
            <a:chExt cx="320350" cy="318100"/>
          </a:xfrm>
        </p:grpSpPr>
        <p:sp>
          <p:nvSpPr>
            <p:cNvPr id="2128" name="Google Shape;2128;p50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0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0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1" name="Google Shape;2131;p50"/>
          <p:cNvGrpSpPr/>
          <p:nvPr/>
        </p:nvGrpSpPr>
        <p:grpSpPr>
          <a:xfrm>
            <a:off x="3041112" y="2248561"/>
            <a:ext cx="367261" cy="367261"/>
            <a:chOff x="-63250675" y="4110200"/>
            <a:chExt cx="317425" cy="317425"/>
          </a:xfrm>
        </p:grpSpPr>
        <p:sp>
          <p:nvSpPr>
            <p:cNvPr id="2132" name="Google Shape;2132;p50"/>
            <p:cNvSpPr/>
            <p:nvPr/>
          </p:nvSpPr>
          <p:spPr>
            <a:xfrm>
              <a:off x="-63007300" y="4153725"/>
              <a:ext cx="30725" cy="29750"/>
            </a:xfrm>
            <a:custGeom>
              <a:rect b="b" l="l" r="r" t="t"/>
              <a:pathLst>
                <a:path extrusionOk="0" h="1190" w="1229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0"/>
            <p:cNvSpPr/>
            <p:nvPr/>
          </p:nvSpPr>
          <p:spPr>
            <a:xfrm>
              <a:off x="-63203425" y="4159025"/>
              <a:ext cx="222925" cy="222150"/>
            </a:xfrm>
            <a:custGeom>
              <a:rect b="b" l="l" r="r" t="t"/>
              <a:pathLst>
                <a:path extrusionOk="0" h="8886" w="8917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0"/>
            <p:cNvSpPr/>
            <p:nvPr/>
          </p:nvSpPr>
          <p:spPr>
            <a:xfrm>
              <a:off x="-63102600" y="4401625"/>
              <a:ext cx="20500" cy="26000"/>
            </a:xfrm>
            <a:custGeom>
              <a:rect b="b" l="l" r="r" t="t"/>
              <a:pathLst>
                <a:path extrusionOk="0" h="1040" w="82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0"/>
            <p:cNvSpPr/>
            <p:nvPr/>
          </p:nvSpPr>
          <p:spPr>
            <a:xfrm>
              <a:off x="-63006525" y="4354350"/>
              <a:ext cx="29950" cy="29975"/>
            </a:xfrm>
            <a:custGeom>
              <a:rect b="b" l="l" r="r" t="t"/>
              <a:pathLst>
                <a:path extrusionOk="0" h="1199" w="1198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0"/>
            <p:cNvSpPr/>
            <p:nvPr/>
          </p:nvSpPr>
          <p:spPr>
            <a:xfrm>
              <a:off x="-62960825" y="4258275"/>
              <a:ext cx="27575" cy="20500"/>
            </a:xfrm>
            <a:custGeom>
              <a:rect b="b" l="l" r="r" t="t"/>
              <a:pathLst>
                <a:path extrusionOk="0" h="820" w="1103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0"/>
            <p:cNvSpPr/>
            <p:nvPr/>
          </p:nvSpPr>
          <p:spPr>
            <a:xfrm>
              <a:off x="-63250675" y="4259050"/>
              <a:ext cx="26800" cy="20500"/>
            </a:xfrm>
            <a:custGeom>
              <a:rect b="b" l="l" r="r" t="t"/>
              <a:pathLst>
                <a:path extrusionOk="0" h="820" w="1072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0"/>
            <p:cNvSpPr/>
            <p:nvPr/>
          </p:nvSpPr>
          <p:spPr>
            <a:xfrm>
              <a:off x="-63208950" y="4354350"/>
              <a:ext cx="29175" cy="29975"/>
            </a:xfrm>
            <a:custGeom>
              <a:rect b="b" l="l" r="r" t="t"/>
              <a:pathLst>
                <a:path extrusionOk="0" h="1199" w="1167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0"/>
            <p:cNvSpPr/>
            <p:nvPr/>
          </p:nvSpPr>
          <p:spPr>
            <a:xfrm>
              <a:off x="-63208150" y="4153725"/>
              <a:ext cx="30725" cy="29750"/>
            </a:xfrm>
            <a:custGeom>
              <a:rect b="b" l="l" r="r" t="t"/>
              <a:pathLst>
                <a:path extrusionOk="0" h="1190" w="1229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0"/>
            <p:cNvSpPr/>
            <p:nvPr/>
          </p:nvSpPr>
          <p:spPr>
            <a:xfrm>
              <a:off x="-63102600" y="4110200"/>
              <a:ext cx="20500" cy="27600"/>
            </a:xfrm>
            <a:custGeom>
              <a:rect b="b" l="l" r="r" t="t"/>
              <a:pathLst>
                <a:path extrusionOk="0" h="1104" w="82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1" name="Google Shape;2141;p50"/>
          <p:cNvGrpSpPr/>
          <p:nvPr/>
        </p:nvGrpSpPr>
        <p:grpSpPr>
          <a:xfrm>
            <a:off x="1720159" y="2745656"/>
            <a:ext cx="359075" cy="358844"/>
            <a:chOff x="-61351725" y="3372400"/>
            <a:chExt cx="310350" cy="310150"/>
          </a:xfrm>
        </p:grpSpPr>
        <p:sp>
          <p:nvSpPr>
            <p:cNvPr id="2142" name="Google Shape;2142;p50"/>
            <p:cNvSpPr/>
            <p:nvPr/>
          </p:nvSpPr>
          <p:spPr>
            <a:xfrm>
              <a:off x="-61165050" y="35588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0"/>
            <p:cNvSpPr/>
            <p:nvPr/>
          </p:nvSpPr>
          <p:spPr>
            <a:xfrm>
              <a:off x="-61247750" y="34761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0"/>
            <p:cNvSpPr/>
            <p:nvPr/>
          </p:nvSpPr>
          <p:spPr>
            <a:xfrm>
              <a:off x="-61351725" y="3372400"/>
              <a:ext cx="310350" cy="310150"/>
            </a:xfrm>
            <a:custGeom>
              <a:rect b="b" l="l" r="r" t="t"/>
              <a:pathLst>
                <a:path extrusionOk="0" h="12406" w="12414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5" name="Google Shape;2145;p50"/>
          <p:cNvGrpSpPr/>
          <p:nvPr/>
        </p:nvGrpSpPr>
        <p:grpSpPr>
          <a:xfrm>
            <a:off x="1716514" y="3208713"/>
            <a:ext cx="366364" cy="333534"/>
            <a:chOff x="-61354875" y="3751050"/>
            <a:chExt cx="316650" cy="288275"/>
          </a:xfrm>
        </p:grpSpPr>
        <p:sp>
          <p:nvSpPr>
            <p:cNvPr id="2146" name="Google Shape;2146;p50"/>
            <p:cNvSpPr/>
            <p:nvPr/>
          </p:nvSpPr>
          <p:spPr>
            <a:xfrm>
              <a:off x="-61200500" y="3875475"/>
              <a:ext cx="41775" cy="41000"/>
            </a:xfrm>
            <a:custGeom>
              <a:rect b="b" l="l" r="r" t="t"/>
              <a:pathLst>
                <a:path extrusionOk="0" h="1640" w="1671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0"/>
            <p:cNvSpPr/>
            <p:nvPr/>
          </p:nvSpPr>
          <p:spPr>
            <a:xfrm>
              <a:off x="-61293425" y="3813275"/>
              <a:ext cx="192975" cy="165425"/>
            </a:xfrm>
            <a:custGeom>
              <a:rect b="b" l="l" r="r" t="t"/>
              <a:pathLst>
                <a:path extrusionOk="0" h="6617" w="7719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0"/>
            <p:cNvSpPr/>
            <p:nvPr/>
          </p:nvSpPr>
          <p:spPr>
            <a:xfrm>
              <a:off x="-61354875" y="3751050"/>
              <a:ext cx="316650" cy="288275"/>
            </a:xfrm>
            <a:custGeom>
              <a:rect b="b" l="l" r="r" t="t"/>
              <a:pathLst>
                <a:path extrusionOk="0" h="11531" w="12666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9" name="Google Shape;2149;p50"/>
          <p:cNvGrpSpPr/>
          <p:nvPr/>
        </p:nvGrpSpPr>
        <p:grpSpPr>
          <a:xfrm>
            <a:off x="1716514" y="3650352"/>
            <a:ext cx="366364" cy="367290"/>
            <a:chOff x="-61354875" y="4101525"/>
            <a:chExt cx="316650" cy="317450"/>
          </a:xfrm>
        </p:grpSpPr>
        <p:sp>
          <p:nvSpPr>
            <p:cNvPr id="2150" name="Google Shape;2150;p50"/>
            <p:cNvSpPr/>
            <p:nvPr/>
          </p:nvSpPr>
          <p:spPr>
            <a:xfrm>
              <a:off x="-61172925" y="4240150"/>
              <a:ext cx="62225" cy="145750"/>
            </a:xfrm>
            <a:custGeom>
              <a:rect b="b" l="l" r="r" t="t"/>
              <a:pathLst>
                <a:path extrusionOk="0" h="5830" w="2489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0"/>
            <p:cNvSpPr/>
            <p:nvPr/>
          </p:nvSpPr>
          <p:spPr>
            <a:xfrm>
              <a:off x="-61354875" y="4101525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2" name="Google Shape;2152;p50"/>
          <p:cNvGrpSpPr/>
          <p:nvPr/>
        </p:nvGrpSpPr>
        <p:grpSpPr>
          <a:xfrm>
            <a:off x="3932949" y="2742228"/>
            <a:ext cx="368157" cy="365699"/>
            <a:chOff x="-59470075" y="3308975"/>
            <a:chExt cx="318200" cy="316075"/>
          </a:xfrm>
        </p:grpSpPr>
        <p:sp>
          <p:nvSpPr>
            <p:cNvPr id="2153" name="Google Shape;2153;p50"/>
            <p:cNvSpPr/>
            <p:nvPr/>
          </p:nvSpPr>
          <p:spPr>
            <a:xfrm>
              <a:off x="-59403925" y="3522625"/>
              <a:ext cx="21275" cy="20500"/>
            </a:xfrm>
            <a:custGeom>
              <a:rect b="b" l="l" r="r" t="t"/>
              <a:pathLst>
                <a:path extrusionOk="0" h="820" w="851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0"/>
            <p:cNvSpPr/>
            <p:nvPr/>
          </p:nvSpPr>
          <p:spPr>
            <a:xfrm>
              <a:off x="-593621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0"/>
            <p:cNvSpPr/>
            <p:nvPr/>
          </p:nvSpPr>
          <p:spPr>
            <a:xfrm>
              <a:off x="-593212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0"/>
            <p:cNvSpPr/>
            <p:nvPr/>
          </p:nvSpPr>
          <p:spPr>
            <a:xfrm>
              <a:off x="-592794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0"/>
            <p:cNvSpPr/>
            <p:nvPr/>
          </p:nvSpPr>
          <p:spPr>
            <a:xfrm>
              <a:off x="-59470075" y="3418825"/>
              <a:ext cx="317425" cy="206225"/>
            </a:xfrm>
            <a:custGeom>
              <a:rect b="b" l="l" r="r" t="t"/>
              <a:pathLst>
                <a:path extrusionOk="0" h="8249" w="12697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0"/>
            <p:cNvSpPr/>
            <p:nvPr/>
          </p:nvSpPr>
          <p:spPr>
            <a:xfrm>
              <a:off x="-592385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0"/>
            <p:cNvSpPr/>
            <p:nvPr/>
          </p:nvSpPr>
          <p:spPr>
            <a:xfrm>
              <a:off x="-59292875" y="3308975"/>
              <a:ext cx="106350" cy="41400"/>
            </a:xfrm>
            <a:custGeom>
              <a:rect b="b" l="l" r="r" t="t"/>
              <a:pathLst>
                <a:path extrusionOk="0" h="1656" w="4254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0"/>
            <p:cNvSpPr/>
            <p:nvPr/>
          </p:nvSpPr>
          <p:spPr>
            <a:xfrm>
              <a:off x="-59214100" y="3371400"/>
              <a:ext cx="62225" cy="68550"/>
            </a:xfrm>
            <a:custGeom>
              <a:rect b="b" l="l" r="r" t="t"/>
              <a:pathLst>
                <a:path extrusionOk="0" h="2742" w="2489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0"/>
            <p:cNvSpPr/>
            <p:nvPr/>
          </p:nvSpPr>
          <p:spPr>
            <a:xfrm>
              <a:off x="-59297600" y="3392600"/>
              <a:ext cx="62250" cy="48150"/>
            </a:xfrm>
            <a:custGeom>
              <a:rect b="b" l="l" r="r" t="t"/>
              <a:pathLst>
                <a:path extrusionOk="0" h="1926" w="249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2" name="Google Shape;2162;p50"/>
          <p:cNvGrpSpPr/>
          <p:nvPr/>
        </p:nvGrpSpPr>
        <p:grpSpPr>
          <a:xfrm>
            <a:off x="1278379" y="1377933"/>
            <a:ext cx="367261" cy="364686"/>
            <a:chOff x="-64781025" y="3361050"/>
            <a:chExt cx="317425" cy="315200"/>
          </a:xfrm>
        </p:grpSpPr>
        <p:sp>
          <p:nvSpPr>
            <p:cNvPr id="2163" name="Google Shape;2163;p50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0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0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0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7" name="Google Shape;2167;p50"/>
          <p:cNvSpPr/>
          <p:nvPr/>
        </p:nvSpPr>
        <p:spPr>
          <a:xfrm>
            <a:off x="1278254" y="1820539"/>
            <a:ext cx="367261" cy="36543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50"/>
          <p:cNvSpPr/>
          <p:nvPr/>
        </p:nvSpPr>
        <p:spPr>
          <a:xfrm>
            <a:off x="1305588" y="2248541"/>
            <a:ext cx="312592" cy="367261"/>
          </a:xfrm>
          <a:custGeom>
            <a:rect b="b" l="l" r="r" t="t"/>
            <a:pathLst>
              <a:path extrusionOk="0" h="12697" w="10807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50"/>
          <p:cNvSpPr/>
          <p:nvPr/>
        </p:nvSpPr>
        <p:spPr>
          <a:xfrm>
            <a:off x="3490873" y="1417182"/>
            <a:ext cx="366335" cy="286155"/>
          </a:xfrm>
          <a:custGeom>
            <a:rect b="b" l="l" r="r" t="t"/>
            <a:pathLst>
              <a:path extrusionOk="0" h="9893" w="12665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0" name="Google Shape;2170;p50"/>
          <p:cNvGrpSpPr/>
          <p:nvPr/>
        </p:nvGrpSpPr>
        <p:grpSpPr>
          <a:xfrm>
            <a:off x="3482779" y="1819372"/>
            <a:ext cx="382765" cy="367810"/>
            <a:chOff x="-62890750" y="3747425"/>
            <a:chExt cx="330825" cy="317900"/>
          </a:xfrm>
        </p:grpSpPr>
        <p:sp>
          <p:nvSpPr>
            <p:cNvPr id="2171" name="Google Shape;2171;p50"/>
            <p:cNvSpPr/>
            <p:nvPr/>
          </p:nvSpPr>
          <p:spPr>
            <a:xfrm>
              <a:off x="-62890750" y="3747425"/>
              <a:ext cx="313500" cy="195825"/>
            </a:xfrm>
            <a:custGeom>
              <a:rect b="b" l="l" r="r" t="t"/>
              <a:pathLst>
                <a:path extrusionOk="0" h="7833" w="1254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0"/>
            <p:cNvSpPr/>
            <p:nvPr/>
          </p:nvSpPr>
          <p:spPr>
            <a:xfrm>
              <a:off x="-62874975" y="3869075"/>
              <a:ext cx="315050" cy="196250"/>
            </a:xfrm>
            <a:custGeom>
              <a:rect b="b" l="l" r="r" t="t"/>
              <a:pathLst>
                <a:path extrusionOk="0" h="7850" w="12602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0"/>
            <p:cNvSpPr/>
            <p:nvPr/>
          </p:nvSpPr>
          <p:spPr>
            <a:xfrm>
              <a:off x="-62751325" y="3834525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0"/>
            <p:cNvSpPr/>
            <p:nvPr/>
          </p:nvSpPr>
          <p:spPr>
            <a:xfrm>
              <a:off x="-62715100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0"/>
            <p:cNvSpPr/>
            <p:nvPr/>
          </p:nvSpPr>
          <p:spPr>
            <a:xfrm>
              <a:off x="-62751325" y="3950300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0"/>
            <p:cNvSpPr/>
            <p:nvPr/>
          </p:nvSpPr>
          <p:spPr>
            <a:xfrm>
              <a:off x="-62822225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0"/>
            <p:cNvSpPr/>
            <p:nvPr/>
          </p:nvSpPr>
          <p:spPr>
            <a:xfrm>
              <a:off x="-62715100" y="3833750"/>
              <a:ext cx="15775" cy="26800"/>
            </a:xfrm>
            <a:custGeom>
              <a:rect b="b" l="l" r="r" t="t"/>
              <a:pathLst>
                <a:path extrusionOk="0" h="1072" w="631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0"/>
            <p:cNvSpPr/>
            <p:nvPr/>
          </p:nvSpPr>
          <p:spPr>
            <a:xfrm>
              <a:off x="-62758425" y="3881000"/>
              <a:ext cx="22875" cy="48075"/>
            </a:xfrm>
            <a:custGeom>
              <a:rect b="b" l="l" r="r" t="t"/>
              <a:pathLst>
                <a:path extrusionOk="0" h="1923" w="915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0"/>
            <p:cNvSpPr/>
            <p:nvPr/>
          </p:nvSpPr>
          <p:spPr>
            <a:xfrm>
              <a:off x="-62715100" y="3809325"/>
              <a:ext cx="74850" cy="51225"/>
            </a:xfrm>
            <a:custGeom>
              <a:rect b="b" l="l" r="r" t="t"/>
              <a:pathLst>
                <a:path extrusionOk="0" h="2049" w="2994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0"/>
            <p:cNvSpPr/>
            <p:nvPr/>
          </p:nvSpPr>
          <p:spPr>
            <a:xfrm>
              <a:off x="-62715875" y="3950300"/>
              <a:ext cx="75625" cy="51225"/>
            </a:xfrm>
            <a:custGeom>
              <a:rect b="b" l="l" r="r" t="t"/>
              <a:pathLst>
                <a:path extrusionOk="0" h="2049" w="3025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0"/>
            <p:cNvSpPr/>
            <p:nvPr/>
          </p:nvSpPr>
          <p:spPr>
            <a:xfrm>
              <a:off x="-62811200" y="3949525"/>
              <a:ext cx="75650" cy="52000"/>
            </a:xfrm>
            <a:custGeom>
              <a:rect b="b" l="l" r="r" t="t"/>
              <a:pathLst>
                <a:path extrusionOk="0" h="2080" w="3026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0"/>
            <p:cNvSpPr/>
            <p:nvPr/>
          </p:nvSpPr>
          <p:spPr>
            <a:xfrm>
              <a:off x="-62673350" y="3881000"/>
              <a:ext cx="44125" cy="48075"/>
            </a:xfrm>
            <a:custGeom>
              <a:rect b="b" l="l" r="r" t="t"/>
              <a:pathLst>
                <a:path extrusionOk="0" h="1923" w="1765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0"/>
            <p:cNvSpPr/>
            <p:nvPr/>
          </p:nvSpPr>
          <p:spPr>
            <a:xfrm>
              <a:off x="-62810400" y="3810125"/>
              <a:ext cx="75625" cy="51200"/>
            </a:xfrm>
            <a:custGeom>
              <a:rect b="b" l="l" r="r" t="t"/>
              <a:pathLst>
                <a:path extrusionOk="0" h="2048" w="3025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0"/>
            <p:cNvSpPr/>
            <p:nvPr/>
          </p:nvSpPr>
          <p:spPr>
            <a:xfrm>
              <a:off x="-62715100" y="3881000"/>
              <a:ext cx="22850" cy="48075"/>
            </a:xfrm>
            <a:custGeom>
              <a:rect b="b" l="l" r="r" t="t"/>
              <a:pathLst>
                <a:path extrusionOk="0" h="1923" w="914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5" name="Google Shape;2185;p50"/>
          <p:cNvGrpSpPr/>
          <p:nvPr/>
        </p:nvGrpSpPr>
        <p:grpSpPr>
          <a:xfrm>
            <a:off x="3490531" y="2249009"/>
            <a:ext cx="367261" cy="366364"/>
            <a:chOff x="-62884425" y="4111775"/>
            <a:chExt cx="317425" cy="316650"/>
          </a:xfrm>
        </p:grpSpPr>
        <p:sp>
          <p:nvSpPr>
            <p:cNvPr id="2186" name="Google Shape;2186;p50"/>
            <p:cNvSpPr/>
            <p:nvPr/>
          </p:nvSpPr>
          <p:spPr>
            <a:xfrm>
              <a:off x="-62884425" y="4325225"/>
              <a:ext cx="317425" cy="103200"/>
            </a:xfrm>
            <a:custGeom>
              <a:rect b="b" l="l" r="r" t="t"/>
              <a:pathLst>
                <a:path extrusionOk="0" h="4128" w="12697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0"/>
            <p:cNvSpPr/>
            <p:nvPr/>
          </p:nvSpPr>
          <p:spPr>
            <a:xfrm>
              <a:off x="-62884425" y="4111775"/>
              <a:ext cx="317425" cy="193000"/>
            </a:xfrm>
            <a:custGeom>
              <a:rect b="b" l="l" r="r" t="t"/>
              <a:pathLst>
                <a:path extrusionOk="0" h="7720" w="12697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8" name="Google Shape;2188;p50"/>
          <p:cNvGrpSpPr/>
          <p:nvPr/>
        </p:nvGrpSpPr>
        <p:grpSpPr>
          <a:xfrm>
            <a:off x="2163165" y="2745078"/>
            <a:ext cx="365438" cy="360001"/>
            <a:chOff x="-60991775" y="3376900"/>
            <a:chExt cx="315850" cy="311150"/>
          </a:xfrm>
        </p:grpSpPr>
        <p:sp>
          <p:nvSpPr>
            <p:cNvPr id="2189" name="Google Shape;2189;p50"/>
            <p:cNvSpPr/>
            <p:nvPr/>
          </p:nvSpPr>
          <p:spPr>
            <a:xfrm>
              <a:off x="-60991000" y="3376900"/>
              <a:ext cx="315075" cy="311150"/>
            </a:xfrm>
            <a:custGeom>
              <a:rect b="b" l="l" r="r" t="t"/>
              <a:pathLst>
                <a:path extrusionOk="0" h="12446" w="12603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0"/>
            <p:cNvSpPr/>
            <p:nvPr/>
          </p:nvSpPr>
          <p:spPr>
            <a:xfrm>
              <a:off x="-60991775" y="3404275"/>
              <a:ext cx="174875" cy="89250"/>
            </a:xfrm>
            <a:custGeom>
              <a:rect b="b" l="l" r="r" t="t"/>
              <a:pathLst>
                <a:path extrusionOk="0" h="3570" w="6995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0"/>
            <p:cNvSpPr/>
            <p:nvPr/>
          </p:nvSpPr>
          <p:spPr>
            <a:xfrm>
              <a:off x="-60795650" y="3513975"/>
              <a:ext cx="89000" cy="173300"/>
            </a:xfrm>
            <a:custGeom>
              <a:rect b="b" l="l" r="r" t="t"/>
              <a:pathLst>
                <a:path extrusionOk="0" h="6932" w="356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2" name="Google Shape;2192;p50"/>
          <p:cNvGrpSpPr/>
          <p:nvPr/>
        </p:nvGrpSpPr>
        <p:grpSpPr>
          <a:xfrm>
            <a:off x="2162702" y="3195942"/>
            <a:ext cx="366364" cy="359075"/>
            <a:chOff x="-60988625" y="3740800"/>
            <a:chExt cx="316650" cy="310350"/>
          </a:xfrm>
        </p:grpSpPr>
        <p:sp>
          <p:nvSpPr>
            <p:cNvPr id="2193" name="Google Shape;2193;p50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0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0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6" name="Google Shape;2196;p50"/>
          <p:cNvGrpSpPr/>
          <p:nvPr/>
        </p:nvGrpSpPr>
        <p:grpSpPr>
          <a:xfrm>
            <a:off x="2162702" y="3651393"/>
            <a:ext cx="366364" cy="365207"/>
            <a:chOff x="-60987850" y="4100950"/>
            <a:chExt cx="316650" cy="315650"/>
          </a:xfrm>
        </p:grpSpPr>
        <p:sp>
          <p:nvSpPr>
            <p:cNvPr id="2197" name="Google Shape;2197;p50"/>
            <p:cNvSpPr/>
            <p:nvPr/>
          </p:nvSpPr>
          <p:spPr>
            <a:xfrm>
              <a:off x="-60987850" y="4355925"/>
              <a:ext cx="315875" cy="60675"/>
            </a:xfrm>
            <a:custGeom>
              <a:rect b="b" l="l" r="r" t="t"/>
              <a:pathLst>
                <a:path extrusionOk="0" h="2427" w="12635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0"/>
            <p:cNvSpPr/>
            <p:nvPr/>
          </p:nvSpPr>
          <p:spPr>
            <a:xfrm>
              <a:off x="-60987050" y="4100950"/>
              <a:ext cx="315850" cy="123475"/>
            </a:xfrm>
            <a:custGeom>
              <a:rect b="b" l="l" r="r" t="t"/>
              <a:pathLst>
                <a:path extrusionOk="0" h="4939" w="12634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0"/>
            <p:cNvSpPr/>
            <p:nvPr/>
          </p:nvSpPr>
          <p:spPr>
            <a:xfrm>
              <a:off x="-60757075" y="4245675"/>
              <a:ext cx="61475" cy="89025"/>
            </a:xfrm>
            <a:custGeom>
              <a:rect b="b" l="l" r="r" t="t"/>
              <a:pathLst>
                <a:path extrusionOk="0" h="3561" w="2459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0"/>
            <p:cNvSpPr/>
            <p:nvPr/>
          </p:nvSpPr>
          <p:spPr>
            <a:xfrm>
              <a:off x="-60861025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0"/>
            <p:cNvSpPr/>
            <p:nvPr/>
          </p:nvSpPr>
          <p:spPr>
            <a:xfrm>
              <a:off x="-60964200" y="4245675"/>
              <a:ext cx="62225" cy="89025"/>
            </a:xfrm>
            <a:custGeom>
              <a:rect b="b" l="l" r="r" t="t"/>
              <a:pathLst>
                <a:path extrusionOk="0"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2" name="Google Shape;2202;p50"/>
          <p:cNvGrpSpPr/>
          <p:nvPr/>
        </p:nvGrpSpPr>
        <p:grpSpPr>
          <a:xfrm>
            <a:off x="3932486" y="3196853"/>
            <a:ext cx="369083" cy="357253"/>
            <a:chOff x="-59447250" y="3706150"/>
            <a:chExt cx="319000" cy="308775"/>
          </a:xfrm>
        </p:grpSpPr>
        <p:sp>
          <p:nvSpPr>
            <p:cNvPr id="2203" name="Google Shape;2203;p50"/>
            <p:cNvSpPr/>
            <p:nvPr/>
          </p:nvSpPr>
          <p:spPr>
            <a:xfrm>
              <a:off x="-59381875" y="3922750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0"/>
            <p:cNvSpPr/>
            <p:nvPr/>
          </p:nvSpPr>
          <p:spPr>
            <a:xfrm>
              <a:off x="-59364550" y="3861525"/>
              <a:ext cx="43350" cy="40900"/>
            </a:xfrm>
            <a:custGeom>
              <a:rect b="b" l="l" r="r" t="t"/>
              <a:pathLst>
                <a:path extrusionOk="0" h="1636" w="1734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0"/>
            <p:cNvSpPr/>
            <p:nvPr/>
          </p:nvSpPr>
          <p:spPr>
            <a:xfrm>
              <a:off x="-59447250" y="3706150"/>
              <a:ext cx="319000" cy="308775"/>
            </a:xfrm>
            <a:custGeom>
              <a:rect b="b" l="l" r="r" t="t"/>
              <a:pathLst>
                <a:path extrusionOk="0" h="12351" w="1276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0"/>
            <p:cNvSpPr/>
            <p:nvPr/>
          </p:nvSpPr>
          <p:spPr>
            <a:xfrm>
              <a:off x="-59293650" y="3740025"/>
              <a:ext cx="14175" cy="14200"/>
            </a:xfrm>
            <a:custGeom>
              <a:rect b="b" l="l" r="r" t="t"/>
              <a:pathLst>
                <a:path extrusionOk="0" h="568" w="567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7" name="Google Shape;2207;p50"/>
          <p:cNvGrpSpPr/>
          <p:nvPr/>
        </p:nvGrpSpPr>
        <p:grpSpPr>
          <a:xfrm>
            <a:off x="1721214" y="1378164"/>
            <a:ext cx="368186" cy="364224"/>
            <a:chOff x="-64406125" y="3362225"/>
            <a:chExt cx="318225" cy="314800"/>
          </a:xfrm>
        </p:grpSpPr>
        <p:sp>
          <p:nvSpPr>
            <p:cNvPr id="2208" name="Google Shape;2208;p50"/>
            <p:cNvSpPr/>
            <p:nvPr/>
          </p:nvSpPr>
          <p:spPr>
            <a:xfrm>
              <a:off x="-64332100" y="3362225"/>
              <a:ext cx="170150" cy="199025"/>
            </a:xfrm>
            <a:custGeom>
              <a:rect b="b" l="l" r="r" t="t"/>
              <a:pathLst>
                <a:path extrusionOk="0" h="7961" w="6806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0"/>
            <p:cNvSpPr/>
            <p:nvPr/>
          </p:nvSpPr>
          <p:spPr>
            <a:xfrm>
              <a:off x="-64406125" y="3559050"/>
              <a:ext cx="318225" cy="117975"/>
            </a:xfrm>
            <a:custGeom>
              <a:rect b="b" l="l" r="r" t="t"/>
              <a:pathLst>
                <a:path extrusionOk="0" h="4719" w="12729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0" name="Google Shape;2210;p50"/>
          <p:cNvSpPr/>
          <p:nvPr/>
        </p:nvSpPr>
        <p:spPr>
          <a:xfrm>
            <a:off x="1784421" y="1819628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1" name="Google Shape;2211;p50"/>
          <p:cNvGrpSpPr/>
          <p:nvPr/>
        </p:nvGrpSpPr>
        <p:grpSpPr>
          <a:xfrm>
            <a:off x="1721677" y="2249009"/>
            <a:ext cx="367261" cy="366364"/>
            <a:chOff x="-64410850" y="4094450"/>
            <a:chExt cx="317425" cy="316650"/>
          </a:xfrm>
        </p:grpSpPr>
        <p:sp>
          <p:nvSpPr>
            <p:cNvPr id="2212" name="Google Shape;2212;p50"/>
            <p:cNvSpPr/>
            <p:nvPr/>
          </p:nvSpPr>
          <p:spPr>
            <a:xfrm>
              <a:off x="-64410850" y="4348850"/>
              <a:ext cx="317425" cy="62250"/>
            </a:xfrm>
            <a:custGeom>
              <a:rect b="b" l="l" r="r" t="t"/>
              <a:pathLst>
                <a:path extrusionOk="0" h="2490" w="12697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0"/>
            <p:cNvSpPr/>
            <p:nvPr/>
          </p:nvSpPr>
          <p:spPr>
            <a:xfrm>
              <a:off x="-64315550" y="4094450"/>
              <a:ext cx="122100" cy="192200"/>
            </a:xfrm>
            <a:custGeom>
              <a:rect b="b" l="l" r="r" t="t"/>
              <a:pathLst>
                <a:path extrusionOk="0" h="7688" w="4884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0"/>
            <p:cNvSpPr/>
            <p:nvPr/>
          </p:nvSpPr>
          <p:spPr>
            <a:xfrm>
              <a:off x="-64335250" y="4307100"/>
              <a:ext cx="161500" cy="21300"/>
            </a:xfrm>
            <a:custGeom>
              <a:rect b="b" l="l" r="r" t="t"/>
              <a:pathLst>
                <a:path extrusionOk="0" h="852" w="646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5" name="Google Shape;2215;p50"/>
          <p:cNvSpPr/>
          <p:nvPr/>
        </p:nvSpPr>
        <p:spPr>
          <a:xfrm>
            <a:off x="3965897" y="1376528"/>
            <a:ext cx="319882" cy="367463"/>
          </a:xfrm>
          <a:custGeom>
            <a:rect b="b" l="l" r="r" t="t"/>
            <a:pathLst>
              <a:path extrusionOk="0" h="12704" w="11059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6" name="Google Shape;2216;p50"/>
          <p:cNvGrpSpPr/>
          <p:nvPr/>
        </p:nvGrpSpPr>
        <p:grpSpPr>
          <a:xfrm>
            <a:off x="3943225" y="1819083"/>
            <a:ext cx="365467" cy="368389"/>
            <a:chOff x="-62516625" y="3743175"/>
            <a:chExt cx="315875" cy="318400"/>
          </a:xfrm>
        </p:grpSpPr>
        <p:sp>
          <p:nvSpPr>
            <p:cNvPr id="2217" name="Google Shape;2217;p50"/>
            <p:cNvSpPr/>
            <p:nvPr/>
          </p:nvSpPr>
          <p:spPr>
            <a:xfrm>
              <a:off x="-62334675" y="3884950"/>
              <a:ext cx="62250" cy="145725"/>
            </a:xfrm>
            <a:custGeom>
              <a:rect b="b" l="l" r="r" t="t"/>
              <a:pathLst>
                <a:path extrusionOk="0" h="5829" w="249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0"/>
            <p:cNvSpPr/>
            <p:nvPr/>
          </p:nvSpPr>
          <p:spPr>
            <a:xfrm>
              <a:off x="-62516625" y="3743175"/>
              <a:ext cx="315875" cy="318400"/>
            </a:xfrm>
            <a:custGeom>
              <a:rect b="b" l="l" r="r" t="t"/>
              <a:pathLst>
                <a:path extrusionOk="0" h="12736" w="12635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9" name="Google Shape;2219;p50"/>
          <p:cNvGrpSpPr/>
          <p:nvPr/>
        </p:nvGrpSpPr>
        <p:grpSpPr>
          <a:xfrm>
            <a:off x="3950065" y="2269054"/>
            <a:ext cx="351786" cy="326274"/>
            <a:chOff x="-62511900" y="4129100"/>
            <a:chExt cx="304050" cy="282000"/>
          </a:xfrm>
        </p:grpSpPr>
        <p:sp>
          <p:nvSpPr>
            <p:cNvPr id="2220" name="Google Shape;2220;p50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0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0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0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0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5" name="Google Shape;2225;p50"/>
          <p:cNvGrpSpPr/>
          <p:nvPr/>
        </p:nvGrpSpPr>
        <p:grpSpPr>
          <a:xfrm>
            <a:off x="2628187" y="2741448"/>
            <a:ext cx="310770" cy="367261"/>
            <a:chOff x="-60597975" y="3367475"/>
            <a:chExt cx="268600" cy="317425"/>
          </a:xfrm>
        </p:grpSpPr>
        <p:sp>
          <p:nvSpPr>
            <p:cNvPr id="2226" name="Google Shape;2226;p50"/>
            <p:cNvSpPr/>
            <p:nvPr/>
          </p:nvSpPr>
          <p:spPr>
            <a:xfrm>
              <a:off x="-60535750" y="3495075"/>
              <a:ext cx="206375" cy="82725"/>
            </a:xfrm>
            <a:custGeom>
              <a:rect b="b" l="l" r="r" t="t"/>
              <a:pathLst>
                <a:path extrusionOk="0" h="3309" w="8255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0"/>
            <p:cNvSpPr/>
            <p:nvPr/>
          </p:nvSpPr>
          <p:spPr>
            <a:xfrm>
              <a:off x="-60432575" y="3367475"/>
              <a:ext cx="20500" cy="47275"/>
            </a:xfrm>
            <a:custGeom>
              <a:rect b="b" l="l" r="r" t="t"/>
              <a:pathLst>
                <a:path extrusionOk="0" h="1891" w="82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0"/>
            <p:cNvSpPr/>
            <p:nvPr/>
          </p:nvSpPr>
          <p:spPr>
            <a:xfrm>
              <a:off x="-60535750" y="3367475"/>
              <a:ext cx="206375" cy="107150"/>
            </a:xfrm>
            <a:custGeom>
              <a:rect b="b" l="l" r="r" t="t"/>
              <a:pathLst>
                <a:path extrusionOk="0" h="4286" w="8255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0"/>
            <p:cNvSpPr/>
            <p:nvPr/>
          </p:nvSpPr>
          <p:spPr>
            <a:xfrm>
              <a:off x="-60597975" y="3368175"/>
              <a:ext cx="40200" cy="316725"/>
            </a:xfrm>
            <a:custGeom>
              <a:rect b="b" l="l" r="r" t="t"/>
              <a:pathLst>
                <a:path extrusionOk="0" h="12669" w="1608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0"/>
            <p:cNvSpPr/>
            <p:nvPr/>
          </p:nvSpPr>
          <p:spPr>
            <a:xfrm>
              <a:off x="-60535750" y="3597450"/>
              <a:ext cx="206375" cy="86675"/>
            </a:xfrm>
            <a:custGeom>
              <a:rect b="b" l="l" r="r" t="t"/>
              <a:pathLst>
                <a:path extrusionOk="0" h="3467" w="8255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1" name="Google Shape;2231;p50"/>
          <p:cNvSpPr/>
          <p:nvPr/>
        </p:nvSpPr>
        <p:spPr>
          <a:xfrm>
            <a:off x="2598914" y="3192959"/>
            <a:ext cx="369083" cy="365005"/>
          </a:xfrm>
          <a:custGeom>
            <a:rect b="b" l="l" r="r" t="t"/>
            <a:pathLst>
              <a:path extrusionOk="0" h="12619" w="1276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2" name="Google Shape;2232;p50"/>
          <p:cNvGrpSpPr/>
          <p:nvPr/>
        </p:nvGrpSpPr>
        <p:grpSpPr>
          <a:xfrm>
            <a:off x="2600390" y="3702764"/>
            <a:ext cx="366364" cy="262465"/>
            <a:chOff x="-60621600" y="4145650"/>
            <a:chExt cx="316650" cy="226850"/>
          </a:xfrm>
        </p:grpSpPr>
        <p:sp>
          <p:nvSpPr>
            <p:cNvPr id="2233" name="Google Shape;2233;p50"/>
            <p:cNvSpPr/>
            <p:nvPr/>
          </p:nvSpPr>
          <p:spPr>
            <a:xfrm>
              <a:off x="-60463275" y="4249600"/>
              <a:ext cx="61450" cy="60675"/>
            </a:xfrm>
            <a:custGeom>
              <a:rect b="b" l="l" r="r" t="t"/>
              <a:pathLst>
                <a:path extrusionOk="0" h="2427" w="2458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0"/>
            <p:cNvSpPr/>
            <p:nvPr/>
          </p:nvSpPr>
          <p:spPr>
            <a:xfrm>
              <a:off x="-60526300" y="4249600"/>
              <a:ext cx="48075" cy="60675"/>
            </a:xfrm>
            <a:custGeom>
              <a:rect b="b" l="l" r="r" t="t"/>
              <a:pathLst>
                <a:path extrusionOk="0" h="2427" w="1923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0"/>
            <p:cNvSpPr/>
            <p:nvPr/>
          </p:nvSpPr>
          <p:spPr>
            <a:xfrm>
              <a:off x="-60621600" y="4145650"/>
              <a:ext cx="316650" cy="226850"/>
            </a:xfrm>
            <a:custGeom>
              <a:rect b="b" l="l" r="r" t="t"/>
              <a:pathLst>
                <a:path extrusionOk="0" h="9074" w="12666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6" name="Google Shape;2236;p50"/>
          <p:cNvGrpSpPr/>
          <p:nvPr/>
        </p:nvGrpSpPr>
        <p:grpSpPr>
          <a:xfrm>
            <a:off x="3937042" y="3651263"/>
            <a:ext cx="359972" cy="365467"/>
            <a:chOff x="-59400775" y="4084200"/>
            <a:chExt cx="311125" cy="315875"/>
          </a:xfrm>
        </p:grpSpPr>
        <p:sp>
          <p:nvSpPr>
            <p:cNvPr id="2237" name="Google Shape;2237;p50"/>
            <p:cNvSpPr/>
            <p:nvPr/>
          </p:nvSpPr>
          <p:spPr>
            <a:xfrm>
              <a:off x="-5940077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0"/>
            <p:cNvSpPr/>
            <p:nvPr/>
          </p:nvSpPr>
          <p:spPr>
            <a:xfrm>
              <a:off x="-59400000" y="4084200"/>
              <a:ext cx="89825" cy="212700"/>
            </a:xfrm>
            <a:custGeom>
              <a:rect b="b" l="l" r="r" t="t"/>
              <a:pathLst>
                <a:path extrusionOk="0" h="8508" w="3593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0"/>
            <p:cNvSpPr/>
            <p:nvPr/>
          </p:nvSpPr>
          <p:spPr>
            <a:xfrm>
              <a:off x="-59290500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0"/>
            <p:cNvSpPr/>
            <p:nvPr/>
          </p:nvSpPr>
          <p:spPr>
            <a:xfrm>
              <a:off x="-5929050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0"/>
            <p:cNvSpPr/>
            <p:nvPr/>
          </p:nvSpPr>
          <p:spPr>
            <a:xfrm>
              <a:off x="-5918102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0"/>
            <p:cNvSpPr/>
            <p:nvPr/>
          </p:nvSpPr>
          <p:spPr>
            <a:xfrm>
              <a:off x="-5917945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3" name="Google Shape;2243;p50"/>
          <p:cNvGrpSpPr/>
          <p:nvPr/>
        </p:nvGrpSpPr>
        <p:grpSpPr>
          <a:xfrm>
            <a:off x="2161136" y="1377094"/>
            <a:ext cx="365438" cy="366364"/>
            <a:chOff x="-64044600" y="3360375"/>
            <a:chExt cx="315850" cy="316650"/>
          </a:xfrm>
        </p:grpSpPr>
        <p:sp>
          <p:nvSpPr>
            <p:cNvPr id="2244" name="Google Shape;2244;p50"/>
            <p:cNvSpPr/>
            <p:nvPr/>
          </p:nvSpPr>
          <p:spPr>
            <a:xfrm>
              <a:off x="-63980025" y="3532875"/>
              <a:ext cx="185900" cy="144150"/>
            </a:xfrm>
            <a:custGeom>
              <a:rect b="b" l="l" r="r" t="t"/>
              <a:pathLst>
                <a:path extrusionOk="0" h="5766" w="7436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0"/>
            <p:cNvSpPr/>
            <p:nvPr/>
          </p:nvSpPr>
          <p:spPr>
            <a:xfrm>
              <a:off x="-64044600" y="3360375"/>
              <a:ext cx="315850" cy="152825"/>
            </a:xfrm>
            <a:custGeom>
              <a:rect b="b" l="l" r="r" t="t"/>
              <a:pathLst>
                <a:path extrusionOk="0" h="6113" w="12634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0"/>
            <p:cNvSpPr/>
            <p:nvPr/>
          </p:nvSpPr>
          <p:spPr>
            <a:xfrm>
              <a:off x="-63945375" y="3408425"/>
              <a:ext cx="117375" cy="103200"/>
            </a:xfrm>
            <a:custGeom>
              <a:rect b="b" l="l" r="r" t="t"/>
              <a:pathLst>
                <a:path extrusionOk="0" h="4128" w="4695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7" name="Google Shape;2247;p50"/>
          <p:cNvGrpSpPr/>
          <p:nvPr/>
        </p:nvGrpSpPr>
        <p:grpSpPr>
          <a:xfrm>
            <a:off x="2187559" y="1819647"/>
            <a:ext cx="312592" cy="367261"/>
            <a:chOff x="-64022550" y="3727425"/>
            <a:chExt cx="270175" cy="317425"/>
          </a:xfrm>
        </p:grpSpPr>
        <p:sp>
          <p:nvSpPr>
            <p:cNvPr id="2248" name="Google Shape;2248;p50"/>
            <p:cNvSpPr/>
            <p:nvPr/>
          </p:nvSpPr>
          <p:spPr>
            <a:xfrm>
              <a:off x="-64022550" y="3912500"/>
              <a:ext cx="270175" cy="90600"/>
            </a:xfrm>
            <a:custGeom>
              <a:rect b="b" l="l" r="r" t="t"/>
              <a:pathLst>
                <a:path extrusionOk="0" h="3624" w="10807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50"/>
            <p:cNvSpPr/>
            <p:nvPr/>
          </p:nvSpPr>
          <p:spPr>
            <a:xfrm>
              <a:off x="-64000500" y="4023550"/>
              <a:ext cx="227650" cy="21300"/>
            </a:xfrm>
            <a:custGeom>
              <a:rect b="b" l="l" r="r" t="t"/>
              <a:pathLst>
                <a:path extrusionOk="0" h="852" w="9106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50"/>
            <p:cNvSpPr/>
            <p:nvPr/>
          </p:nvSpPr>
          <p:spPr>
            <a:xfrm>
              <a:off x="-63960325" y="3727425"/>
              <a:ext cx="144925" cy="165425"/>
            </a:xfrm>
            <a:custGeom>
              <a:rect b="b" l="l" r="r" t="t"/>
              <a:pathLst>
                <a:path extrusionOk="0" h="6617" w="5797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1" name="Google Shape;2251;p50"/>
          <p:cNvGrpSpPr/>
          <p:nvPr/>
        </p:nvGrpSpPr>
        <p:grpSpPr>
          <a:xfrm>
            <a:off x="2211697" y="2248547"/>
            <a:ext cx="264317" cy="367290"/>
            <a:chOff x="-64001300" y="4093650"/>
            <a:chExt cx="228450" cy="317450"/>
          </a:xfrm>
        </p:grpSpPr>
        <p:sp>
          <p:nvSpPr>
            <p:cNvPr id="2252" name="Google Shape;2252;p50"/>
            <p:cNvSpPr/>
            <p:nvPr/>
          </p:nvSpPr>
          <p:spPr>
            <a:xfrm>
              <a:off x="-63933550" y="4328375"/>
              <a:ext cx="93750" cy="40975"/>
            </a:xfrm>
            <a:custGeom>
              <a:rect b="b" l="l" r="r" t="t"/>
              <a:pathLst>
                <a:path extrusionOk="0" h="1639" w="375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50"/>
            <p:cNvSpPr/>
            <p:nvPr/>
          </p:nvSpPr>
          <p:spPr>
            <a:xfrm>
              <a:off x="-63980025" y="4135400"/>
              <a:ext cx="185900" cy="234725"/>
            </a:xfrm>
            <a:custGeom>
              <a:rect b="b" l="l" r="r" t="t"/>
              <a:pathLst>
                <a:path extrusionOk="0" h="9389" w="7436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0"/>
            <p:cNvSpPr/>
            <p:nvPr/>
          </p:nvSpPr>
          <p:spPr>
            <a:xfrm>
              <a:off x="-64001300" y="4389800"/>
              <a:ext cx="228450" cy="21300"/>
            </a:xfrm>
            <a:custGeom>
              <a:rect b="b" l="l" r="r" t="t"/>
              <a:pathLst>
                <a:path extrusionOk="0" h="852" w="9138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0"/>
            <p:cNvSpPr/>
            <p:nvPr/>
          </p:nvSpPr>
          <p:spPr>
            <a:xfrm>
              <a:off x="-64001300" y="4093650"/>
              <a:ext cx="226875" cy="20500"/>
            </a:xfrm>
            <a:custGeom>
              <a:rect b="b" l="l" r="r" t="t"/>
              <a:pathLst>
                <a:path extrusionOk="0" h="820" w="9075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6" name="Google Shape;2256;p50"/>
          <p:cNvGrpSpPr/>
          <p:nvPr/>
        </p:nvGrpSpPr>
        <p:grpSpPr>
          <a:xfrm>
            <a:off x="830701" y="2741838"/>
            <a:ext cx="359972" cy="366480"/>
            <a:chOff x="-62148800" y="3377700"/>
            <a:chExt cx="311125" cy="316750"/>
          </a:xfrm>
        </p:grpSpPr>
        <p:sp>
          <p:nvSpPr>
            <p:cNvPr id="2257" name="Google Shape;2257;p50"/>
            <p:cNvSpPr/>
            <p:nvPr/>
          </p:nvSpPr>
          <p:spPr>
            <a:xfrm>
              <a:off x="-62085775" y="3653375"/>
              <a:ext cx="185875" cy="41075"/>
            </a:xfrm>
            <a:custGeom>
              <a:rect b="b" l="l" r="r" t="t"/>
              <a:pathLst>
                <a:path extrusionOk="0" h="1643" w="7435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50"/>
            <p:cNvSpPr/>
            <p:nvPr/>
          </p:nvSpPr>
          <p:spPr>
            <a:xfrm>
              <a:off x="-62148800" y="3377700"/>
              <a:ext cx="311125" cy="254425"/>
            </a:xfrm>
            <a:custGeom>
              <a:rect b="b" l="l" r="r" t="t"/>
              <a:pathLst>
                <a:path extrusionOk="0" h="10177" w="12445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9" name="Google Shape;2259;p50"/>
          <p:cNvGrpSpPr/>
          <p:nvPr/>
        </p:nvGrpSpPr>
        <p:grpSpPr>
          <a:xfrm>
            <a:off x="826608" y="3191835"/>
            <a:ext cx="368157" cy="367290"/>
            <a:chOff x="-62154300" y="3743950"/>
            <a:chExt cx="318200" cy="317450"/>
          </a:xfrm>
        </p:grpSpPr>
        <p:sp>
          <p:nvSpPr>
            <p:cNvPr id="2260" name="Google Shape;2260;p50"/>
            <p:cNvSpPr/>
            <p:nvPr/>
          </p:nvSpPr>
          <p:spPr>
            <a:xfrm>
              <a:off x="-61992850" y="3743950"/>
              <a:ext cx="63825" cy="69150"/>
            </a:xfrm>
            <a:custGeom>
              <a:rect b="b" l="l" r="r" t="t"/>
              <a:pathLst>
                <a:path extrusionOk="0" h="2766" w="2553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0"/>
            <p:cNvSpPr/>
            <p:nvPr/>
          </p:nvSpPr>
          <p:spPr>
            <a:xfrm>
              <a:off x="-62154300" y="3785700"/>
              <a:ext cx="318200" cy="275700"/>
            </a:xfrm>
            <a:custGeom>
              <a:rect b="b" l="l" r="r" t="t"/>
              <a:pathLst>
                <a:path extrusionOk="0" h="11028" w="127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2" name="Google Shape;2262;p50"/>
          <p:cNvGrpSpPr/>
          <p:nvPr/>
        </p:nvGrpSpPr>
        <p:grpSpPr>
          <a:xfrm>
            <a:off x="826594" y="3650815"/>
            <a:ext cx="368186" cy="366364"/>
            <a:chOff x="-62151950" y="4111775"/>
            <a:chExt cx="318225" cy="316650"/>
          </a:xfrm>
        </p:grpSpPr>
        <p:sp>
          <p:nvSpPr>
            <p:cNvPr id="2263" name="Google Shape;2263;p50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50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0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0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7" name="Google Shape;2267;p50"/>
          <p:cNvGrpSpPr/>
          <p:nvPr/>
        </p:nvGrpSpPr>
        <p:grpSpPr>
          <a:xfrm>
            <a:off x="3045218" y="2741361"/>
            <a:ext cx="368157" cy="367434"/>
            <a:chOff x="-60254550" y="3367325"/>
            <a:chExt cx="318200" cy="317575"/>
          </a:xfrm>
        </p:grpSpPr>
        <p:sp>
          <p:nvSpPr>
            <p:cNvPr id="2268" name="Google Shape;2268;p50"/>
            <p:cNvSpPr/>
            <p:nvPr/>
          </p:nvSpPr>
          <p:spPr>
            <a:xfrm>
              <a:off x="-6021912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0"/>
            <p:cNvSpPr/>
            <p:nvPr/>
          </p:nvSpPr>
          <p:spPr>
            <a:xfrm>
              <a:off x="-60156900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0"/>
            <p:cNvSpPr/>
            <p:nvPr/>
          </p:nvSpPr>
          <p:spPr>
            <a:xfrm>
              <a:off x="-60094675" y="3367325"/>
              <a:ext cx="51225" cy="103575"/>
            </a:xfrm>
            <a:custGeom>
              <a:rect b="b" l="l" r="r" t="t"/>
              <a:pathLst>
                <a:path extrusionOk="0"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0"/>
            <p:cNvSpPr/>
            <p:nvPr/>
          </p:nvSpPr>
          <p:spPr>
            <a:xfrm>
              <a:off x="-60254550" y="3478525"/>
              <a:ext cx="318200" cy="206375"/>
            </a:xfrm>
            <a:custGeom>
              <a:rect b="b" l="l" r="r" t="t"/>
              <a:pathLst>
                <a:path extrusionOk="0" h="8255" w="12728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2" name="Google Shape;2272;p50"/>
          <p:cNvGrpSpPr/>
          <p:nvPr/>
        </p:nvGrpSpPr>
        <p:grpSpPr>
          <a:xfrm>
            <a:off x="3046115" y="3192355"/>
            <a:ext cx="366364" cy="366248"/>
            <a:chOff x="-60255350" y="3733825"/>
            <a:chExt cx="316650" cy="316550"/>
          </a:xfrm>
        </p:grpSpPr>
        <p:sp>
          <p:nvSpPr>
            <p:cNvPr id="2273" name="Google Shape;2273;p50"/>
            <p:cNvSpPr/>
            <p:nvPr/>
          </p:nvSpPr>
          <p:spPr>
            <a:xfrm>
              <a:off x="-60218325" y="3733825"/>
              <a:ext cx="235525" cy="316550"/>
            </a:xfrm>
            <a:custGeom>
              <a:rect b="b" l="l" r="r" t="t"/>
              <a:pathLst>
                <a:path extrusionOk="0" h="12662" w="9421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0"/>
            <p:cNvSpPr/>
            <p:nvPr/>
          </p:nvSpPr>
          <p:spPr>
            <a:xfrm>
              <a:off x="-60255350" y="3844775"/>
              <a:ext cx="34675" cy="20500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0"/>
            <p:cNvSpPr/>
            <p:nvPr/>
          </p:nvSpPr>
          <p:spPr>
            <a:xfrm>
              <a:off x="-59974175" y="3844775"/>
              <a:ext cx="35475" cy="20500"/>
            </a:xfrm>
            <a:custGeom>
              <a:rect b="b" l="l" r="r" t="t"/>
              <a:pathLst>
                <a:path extrusionOk="0" h="820" w="1419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0"/>
            <p:cNvSpPr/>
            <p:nvPr/>
          </p:nvSpPr>
          <p:spPr>
            <a:xfrm>
              <a:off x="-60212825" y="393947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0"/>
            <p:cNvSpPr/>
            <p:nvPr/>
          </p:nvSpPr>
          <p:spPr>
            <a:xfrm>
              <a:off x="-60012750" y="373942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0"/>
            <p:cNvSpPr/>
            <p:nvPr/>
          </p:nvSpPr>
          <p:spPr>
            <a:xfrm>
              <a:off x="-60012750" y="393947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0"/>
            <p:cNvSpPr/>
            <p:nvPr/>
          </p:nvSpPr>
          <p:spPr>
            <a:xfrm>
              <a:off x="-60212825" y="373942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0" name="Google Shape;2280;p50"/>
          <p:cNvGrpSpPr/>
          <p:nvPr/>
        </p:nvGrpSpPr>
        <p:grpSpPr>
          <a:xfrm>
            <a:off x="3073912" y="3651263"/>
            <a:ext cx="310770" cy="365467"/>
            <a:chOff x="-60232500" y="4101525"/>
            <a:chExt cx="268600" cy="315875"/>
          </a:xfrm>
        </p:grpSpPr>
        <p:sp>
          <p:nvSpPr>
            <p:cNvPr id="2281" name="Google Shape;2281;p50"/>
            <p:cNvSpPr/>
            <p:nvPr/>
          </p:nvSpPr>
          <p:spPr>
            <a:xfrm>
              <a:off x="-60222275" y="4273225"/>
              <a:ext cx="63025" cy="144175"/>
            </a:xfrm>
            <a:custGeom>
              <a:rect b="b" l="l" r="r" t="t"/>
              <a:pathLst>
                <a:path extrusionOk="0" h="5767" w="2521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0"/>
            <p:cNvSpPr/>
            <p:nvPr/>
          </p:nvSpPr>
          <p:spPr>
            <a:xfrm>
              <a:off x="-60232500" y="4101525"/>
              <a:ext cx="268600" cy="315875"/>
            </a:xfrm>
            <a:custGeom>
              <a:rect b="b" l="l" r="r" t="t"/>
              <a:pathLst>
                <a:path extrusionOk="0" h="12635" w="10744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3" name="Google Shape;2283;p50"/>
          <p:cNvSpPr/>
          <p:nvPr/>
        </p:nvSpPr>
        <p:spPr>
          <a:xfrm>
            <a:off x="2161686" y="4120197"/>
            <a:ext cx="366335" cy="367290"/>
          </a:xfrm>
          <a:custGeom>
            <a:rect b="b" l="l" r="r" t="t"/>
            <a:pathLst>
              <a:path extrusionOk="0" h="12698" w="12665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4" name="Google Shape;2284;p50"/>
          <p:cNvGrpSpPr/>
          <p:nvPr/>
        </p:nvGrpSpPr>
        <p:grpSpPr>
          <a:xfrm>
            <a:off x="2606912" y="1377094"/>
            <a:ext cx="368186" cy="366364"/>
            <a:chOff x="-63679950" y="3360375"/>
            <a:chExt cx="318225" cy="316650"/>
          </a:xfrm>
        </p:grpSpPr>
        <p:sp>
          <p:nvSpPr>
            <p:cNvPr id="2285" name="Google Shape;2285;p50"/>
            <p:cNvSpPr/>
            <p:nvPr/>
          </p:nvSpPr>
          <p:spPr>
            <a:xfrm>
              <a:off x="-63497200" y="3423400"/>
              <a:ext cx="40975" cy="40975"/>
            </a:xfrm>
            <a:custGeom>
              <a:rect b="b" l="l" r="r" t="t"/>
              <a:pathLst>
                <a:path extrusionOk="0" h="1639" w="1639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0"/>
            <p:cNvSpPr/>
            <p:nvPr/>
          </p:nvSpPr>
          <p:spPr>
            <a:xfrm>
              <a:off x="-63516900" y="3485625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0"/>
            <p:cNvSpPr/>
            <p:nvPr/>
          </p:nvSpPr>
          <p:spPr>
            <a:xfrm>
              <a:off x="-63618500" y="3360375"/>
              <a:ext cx="256775" cy="256600"/>
            </a:xfrm>
            <a:custGeom>
              <a:rect b="b" l="l" r="r" t="t"/>
              <a:pathLst>
                <a:path extrusionOk="0" h="10264" w="10271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0"/>
            <p:cNvSpPr/>
            <p:nvPr/>
          </p:nvSpPr>
          <p:spPr>
            <a:xfrm>
              <a:off x="-63679950" y="3576200"/>
              <a:ext cx="102425" cy="100825"/>
            </a:xfrm>
            <a:custGeom>
              <a:rect b="b" l="l" r="r" t="t"/>
              <a:pathLst>
                <a:path extrusionOk="0" h="4033" w="4097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9" name="Google Shape;2289;p50"/>
          <p:cNvSpPr/>
          <p:nvPr/>
        </p:nvSpPr>
        <p:spPr>
          <a:xfrm>
            <a:off x="2605879" y="1819397"/>
            <a:ext cx="370009" cy="367724"/>
          </a:xfrm>
          <a:custGeom>
            <a:rect b="b" l="l" r="r" t="t"/>
            <a:pathLst>
              <a:path extrusionOk="0"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0" name="Google Shape;2290;p50"/>
          <p:cNvGrpSpPr/>
          <p:nvPr/>
        </p:nvGrpSpPr>
        <p:grpSpPr>
          <a:xfrm>
            <a:off x="2605539" y="2248431"/>
            <a:ext cx="370934" cy="367521"/>
            <a:chOff x="-63679950" y="4093450"/>
            <a:chExt cx="320600" cy="317650"/>
          </a:xfrm>
        </p:grpSpPr>
        <p:sp>
          <p:nvSpPr>
            <p:cNvPr id="2291" name="Google Shape;2291;p50"/>
            <p:cNvSpPr/>
            <p:nvPr/>
          </p:nvSpPr>
          <p:spPr>
            <a:xfrm>
              <a:off x="-63595650" y="4093450"/>
              <a:ext cx="236300" cy="230425"/>
            </a:xfrm>
            <a:custGeom>
              <a:rect b="b" l="l" r="r" t="t"/>
              <a:pathLst>
                <a:path extrusionOk="0" h="9217" w="9452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0"/>
            <p:cNvSpPr/>
            <p:nvPr/>
          </p:nvSpPr>
          <p:spPr>
            <a:xfrm>
              <a:off x="-63679950" y="4233850"/>
              <a:ext cx="177250" cy="177250"/>
            </a:xfrm>
            <a:custGeom>
              <a:rect b="b" l="l" r="r" t="t"/>
              <a:pathLst>
                <a:path extrusionOk="0" h="7090" w="709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0"/>
            <p:cNvSpPr/>
            <p:nvPr/>
          </p:nvSpPr>
          <p:spPr>
            <a:xfrm>
              <a:off x="-63548400" y="4348850"/>
              <a:ext cx="185900" cy="62250"/>
            </a:xfrm>
            <a:custGeom>
              <a:rect b="b" l="l" r="r" t="t"/>
              <a:pathLst>
                <a:path extrusionOk="0" h="2490" w="7436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4" name="Google Shape;2294;p50"/>
          <p:cNvGrpSpPr/>
          <p:nvPr/>
        </p:nvGrpSpPr>
        <p:grpSpPr>
          <a:xfrm>
            <a:off x="1265656" y="2741433"/>
            <a:ext cx="366364" cy="367290"/>
            <a:chOff x="-61784125" y="3377700"/>
            <a:chExt cx="316650" cy="317450"/>
          </a:xfrm>
        </p:grpSpPr>
        <p:sp>
          <p:nvSpPr>
            <p:cNvPr id="2295" name="Google Shape;2295;p50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0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0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0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0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0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0"/>
            <p:cNvSpPr/>
            <p:nvPr/>
          </p:nvSpPr>
          <p:spPr>
            <a:xfrm>
              <a:off x="-61763650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2" name="Google Shape;2302;p50"/>
          <p:cNvGrpSpPr/>
          <p:nvPr/>
        </p:nvGrpSpPr>
        <p:grpSpPr>
          <a:xfrm>
            <a:off x="1265656" y="3191835"/>
            <a:ext cx="366364" cy="367290"/>
            <a:chOff x="-61783350" y="3743950"/>
            <a:chExt cx="316650" cy="317450"/>
          </a:xfrm>
        </p:grpSpPr>
        <p:sp>
          <p:nvSpPr>
            <p:cNvPr id="2303" name="Google Shape;2303;p50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0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5" name="Google Shape;2305;p50"/>
          <p:cNvSpPr/>
          <p:nvPr/>
        </p:nvSpPr>
        <p:spPr>
          <a:xfrm>
            <a:off x="1265537" y="3650636"/>
            <a:ext cx="366364" cy="366682"/>
          </a:xfrm>
          <a:custGeom>
            <a:rect b="b" l="l" r="r" t="t"/>
            <a:pathLst>
              <a:path extrusionOk="0" h="12677" w="12666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50"/>
          <p:cNvSpPr/>
          <p:nvPr/>
        </p:nvSpPr>
        <p:spPr>
          <a:xfrm>
            <a:off x="3488339" y="2751280"/>
            <a:ext cx="366364" cy="347563"/>
          </a:xfrm>
          <a:custGeom>
            <a:rect b="b" l="l" r="r" t="t"/>
            <a:pathLst>
              <a:path extrusionOk="0" h="12016" w="12666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50"/>
          <p:cNvSpPr/>
          <p:nvPr/>
        </p:nvSpPr>
        <p:spPr>
          <a:xfrm>
            <a:off x="3487428" y="3231921"/>
            <a:ext cx="368186" cy="287081"/>
          </a:xfrm>
          <a:custGeom>
            <a:rect b="b" l="l" r="r" t="t"/>
            <a:pathLst>
              <a:path extrusionOk="0" h="9925" w="12729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8" name="Google Shape;2308;p50"/>
          <p:cNvGrpSpPr/>
          <p:nvPr/>
        </p:nvGrpSpPr>
        <p:grpSpPr>
          <a:xfrm>
            <a:off x="3487080" y="3651668"/>
            <a:ext cx="369112" cy="364657"/>
            <a:chOff x="-59869425" y="4102225"/>
            <a:chExt cx="319025" cy="315175"/>
          </a:xfrm>
        </p:grpSpPr>
        <p:sp>
          <p:nvSpPr>
            <p:cNvPr id="2309" name="Google Shape;2309;p50"/>
            <p:cNvSpPr/>
            <p:nvPr/>
          </p:nvSpPr>
          <p:spPr>
            <a:xfrm>
              <a:off x="-59869425" y="4102225"/>
              <a:ext cx="149675" cy="256825"/>
            </a:xfrm>
            <a:custGeom>
              <a:rect b="b" l="l" r="r" t="t"/>
              <a:pathLst>
                <a:path extrusionOk="0" h="10273" w="5987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0"/>
            <p:cNvSpPr/>
            <p:nvPr/>
          </p:nvSpPr>
          <p:spPr>
            <a:xfrm>
              <a:off x="-59811125" y="4322075"/>
              <a:ext cx="201650" cy="95325"/>
            </a:xfrm>
            <a:custGeom>
              <a:rect b="b" l="l" r="r" t="t"/>
              <a:pathLst>
                <a:path extrusionOk="0" h="3813" w="8066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0"/>
            <p:cNvSpPr/>
            <p:nvPr/>
          </p:nvSpPr>
          <p:spPr>
            <a:xfrm>
              <a:off x="-59700075" y="4102225"/>
              <a:ext cx="149675" cy="256525"/>
            </a:xfrm>
            <a:custGeom>
              <a:rect b="b" l="l" r="r" t="t"/>
              <a:pathLst>
                <a:path extrusionOk="0" h="10261" w="5987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0"/>
            <p:cNvSpPr/>
            <p:nvPr/>
          </p:nvSpPr>
          <p:spPr>
            <a:xfrm>
              <a:off x="-59742600" y="4187375"/>
              <a:ext cx="63025" cy="144950"/>
            </a:xfrm>
            <a:custGeom>
              <a:rect b="b" l="l" r="r" t="t"/>
              <a:pathLst>
                <a:path extrusionOk="0" h="5798" w="2521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3" name="Google Shape;2313;p50"/>
          <p:cNvGrpSpPr/>
          <p:nvPr/>
        </p:nvGrpSpPr>
        <p:grpSpPr>
          <a:xfrm>
            <a:off x="2605883" y="4120490"/>
            <a:ext cx="366364" cy="365467"/>
            <a:chOff x="-59029025" y="3711650"/>
            <a:chExt cx="316650" cy="315875"/>
          </a:xfrm>
        </p:grpSpPr>
        <p:sp>
          <p:nvSpPr>
            <p:cNvPr id="2314" name="Google Shape;2314;p50"/>
            <p:cNvSpPr/>
            <p:nvPr/>
          </p:nvSpPr>
          <p:spPr>
            <a:xfrm>
              <a:off x="-59029025" y="37124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0"/>
            <p:cNvSpPr/>
            <p:nvPr/>
          </p:nvSpPr>
          <p:spPr>
            <a:xfrm>
              <a:off x="-58782500" y="3958175"/>
              <a:ext cx="70125" cy="69350"/>
            </a:xfrm>
            <a:custGeom>
              <a:rect b="b" l="l" r="r" t="t"/>
              <a:pathLst>
                <a:path extrusionOk="0" h="2774" w="2805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0"/>
            <p:cNvSpPr/>
            <p:nvPr/>
          </p:nvSpPr>
          <p:spPr>
            <a:xfrm>
              <a:off x="-58782500" y="371165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0"/>
            <p:cNvSpPr/>
            <p:nvPr/>
          </p:nvSpPr>
          <p:spPr>
            <a:xfrm>
              <a:off x="-58911650" y="3880200"/>
              <a:ext cx="79550" cy="30750"/>
            </a:xfrm>
            <a:custGeom>
              <a:rect b="b" l="l" r="r" t="t"/>
              <a:pathLst>
                <a:path extrusionOk="0" h="1230" w="3182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0"/>
            <p:cNvSpPr/>
            <p:nvPr/>
          </p:nvSpPr>
          <p:spPr>
            <a:xfrm>
              <a:off x="-58891975" y="3818000"/>
              <a:ext cx="41775" cy="41750"/>
            </a:xfrm>
            <a:custGeom>
              <a:rect b="b" l="l" r="r" t="t"/>
              <a:pathLst>
                <a:path extrusionOk="0" h="1670" w="1671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0"/>
            <p:cNvSpPr/>
            <p:nvPr/>
          </p:nvSpPr>
          <p:spPr>
            <a:xfrm>
              <a:off x="-58983325" y="3755775"/>
              <a:ext cx="227625" cy="226850"/>
            </a:xfrm>
            <a:custGeom>
              <a:rect b="b" l="l" r="r" t="t"/>
              <a:pathLst>
                <a:path extrusionOk="0" h="9074" w="9105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0"/>
            <p:cNvSpPr/>
            <p:nvPr/>
          </p:nvSpPr>
          <p:spPr>
            <a:xfrm>
              <a:off x="-59029025" y="3956600"/>
              <a:ext cx="70900" cy="70925"/>
            </a:xfrm>
            <a:custGeom>
              <a:rect b="b" l="l" r="r" t="t"/>
              <a:pathLst>
                <a:path extrusionOk="0" h="2837" w="2836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1" name="Google Shape;2321;p50"/>
          <p:cNvGrpSpPr/>
          <p:nvPr/>
        </p:nvGrpSpPr>
        <p:grpSpPr>
          <a:xfrm>
            <a:off x="4841373" y="1398014"/>
            <a:ext cx="351940" cy="348188"/>
            <a:chOff x="581525" y="3254850"/>
            <a:chExt cx="297750" cy="294575"/>
          </a:xfrm>
        </p:grpSpPr>
        <p:sp>
          <p:nvSpPr>
            <p:cNvPr id="2322" name="Google Shape;2322;p50"/>
            <p:cNvSpPr/>
            <p:nvPr/>
          </p:nvSpPr>
          <p:spPr>
            <a:xfrm>
              <a:off x="616950" y="3358025"/>
              <a:ext cx="89025" cy="86650"/>
            </a:xfrm>
            <a:custGeom>
              <a:rect b="b" l="l" r="r" t="t"/>
              <a:pathLst>
                <a:path extrusionOk="0" h="3466" w="3561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0"/>
            <p:cNvSpPr/>
            <p:nvPr/>
          </p:nvSpPr>
          <p:spPr>
            <a:xfrm>
              <a:off x="721725" y="3254850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0"/>
            <p:cNvSpPr/>
            <p:nvPr/>
          </p:nvSpPr>
          <p:spPr>
            <a:xfrm>
              <a:off x="581525" y="3440725"/>
              <a:ext cx="157550" cy="108700"/>
            </a:xfrm>
            <a:custGeom>
              <a:rect b="b" l="l" r="r" t="t"/>
              <a:pathLst>
                <a:path extrusionOk="0" h="4348" w="6302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5" name="Google Shape;2325;p50"/>
          <p:cNvGrpSpPr/>
          <p:nvPr/>
        </p:nvGrpSpPr>
        <p:grpSpPr>
          <a:xfrm>
            <a:off x="4840442" y="1836950"/>
            <a:ext cx="353802" cy="351497"/>
            <a:chOff x="580725" y="3617925"/>
            <a:chExt cx="299325" cy="297375"/>
          </a:xfrm>
        </p:grpSpPr>
        <p:sp>
          <p:nvSpPr>
            <p:cNvPr id="2326" name="Google Shape;2326;p50"/>
            <p:cNvSpPr/>
            <p:nvPr/>
          </p:nvSpPr>
          <p:spPr>
            <a:xfrm>
              <a:off x="6090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0"/>
            <p:cNvSpPr/>
            <p:nvPr/>
          </p:nvSpPr>
          <p:spPr>
            <a:xfrm>
              <a:off x="668950" y="3617925"/>
              <a:ext cx="122875" cy="104475"/>
            </a:xfrm>
            <a:custGeom>
              <a:rect b="b" l="l" r="r" t="t"/>
              <a:pathLst>
                <a:path extrusionOk="0" h="4179" w="4915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0"/>
            <p:cNvSpPr/>
            <p:nvPr/>
          </p:nvSpPr>
          <p:spPr>
            <a:xfrm>
              <a:off x="580725" y="3721900"/>
              <a:ext cx="141800" cy="192025"/>
            </a:xfrm>
            <a:custGeom>
              <a:rect b="b" l="l" r="r" t="t"/>
              <a:pathLst>
                <a:path extrusionOk="0" h="7681" w="5672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0"/>
            <p:cNvSpPr/>
            <p:nvPr/>
          </p:nvSpPr>
          <p:spPr>
            <a:xfrm>
              <a:off x="8004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0"/>
            <p:cNvSpPr/>
            <p:nvPr/>
          </p:nvSpPr>
          <p:spPr>
            <a:xfrm>
              <a:off x="738250" y="3722700"/>
              <a:ext cx="141800" cy="192600"/>
            </a:xfrm>
            <a:custGeom>
              <a:rect b="b" l="l" r="r" t="t"/>
              <a:pathLst>
                <a:path extrusionOk="0" h="7704" w="5672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1" name="Google Shape;2331;p50"/>
          <p:cNvGrpSpPr/>
          <p:nvPr/>
        </p:nvGrpSpPr>
        <p:grpSpPr>
          <a:xfrm>
            <a:off x="4842304" y="2284140"/>
            <a:ext cx="350079" cy="350079"/>
            <a:chOff x="583100" y="3982600"/>
            <a:chExt cx="296175" cy="296175"/>
          </a:xfrm>
        </p:grpSpPr>
        <p:sp>
          <p:nvSpPr>
            <p:cNvPr id="2332" name="Google Shape;2332;p50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0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0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0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0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0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0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9" name="Google Shape;2339;p50"/>
          <p:cNvGrpSpPr/>
          <p:nvPr/>
        </p:nvGrpSpPr>
        <p:grpSpPr>
          <a:xfrm>
            <a:off x="7074918" y="1397764"/>
            <a:ext cx="307231" cy="348690"/>
            <a:chOff x="2423775" y="3226875"/>
            <a:chExt cx="259925" cy="295000"/>
          </a:xfrm>
        </p:grpSpPr>
        <p:sp>
          <p:nvSpPr>
            <p:cNvPr id="2340" name="Google Shape;2340;p50"/>
            <p:cNvSpPr/>
            <p:nvPr/>
          </p:nvSpPr>
          <p:spPr>
            <a:xfrm>
              <a:off x="2509625" y="3365900"/>
              <a:ext cx="86650" cy="52000"/>
            </a:xfrm>
            <a:custGeom>
              <a:rect b="b" l="l" r="r" t="t"/>
              <a:pathLst>
                <a:path extrusionOk="0" h="2080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0"/>
            <p:cNvSpPr/>
            <p:nvPr/>
          </p:nvSpPr>
          <p:spPr>
            <a:xfrm>
              <a:off x="2534825" y="33139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0"/>
            <p:cNvSpPr/>
            <p:nvPr/>
          </p:nvSpPr>
          <p:spPr>
            <a:xfrm>
              <a:off x="2423775" y="3226875"/>
              <a:ext cx="259925" cy="295000"/>
            </a:xfrm>
            <a:custGeom>
              <a:rect b="b" l="l" r="r" t="t"/>
              <a:pathLst>
                <a:path extrusionOk="0" h="11800" w="10397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3" name="Google Shape;2343;p50"/>
          <p:cNvGrpSpPr/>
          <p:nvPr/>
        </p:nvGrpSpPr>
        <p:grpSpPr>
          <a:xfrm>
            <a:off x="7052106" y="1839049"/>
            <a:ext cx="352857" cy="347301"/>
            <a:chOff x="2404875" y="3592725"/>
            <a:chExt cx="298525" cy="293825"/>
          </a:xfrm>
        </p:grpSpPr>
        <p:sp>
          <p:nvSpPr>
            <p:cNvPr id="2344" name="Google Shape;2344;p50"/>
            <p:cNvSpPr/>
            <p:nvPr/>
          </p:nvSpPr>
          <p:spPr>
            <a:xfrm>
              <a:off x="2404875" y="3747900"/>
              <a:ext cx="52775" cy="138650"/>
            </a:xfrm>
            <a:custGeom>
              <a:rect b="b" l="l" r="r" t="t"/>
              <a:pathLst>
                <a:path extrusionOk="0" h="5546" w="2111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0"/>
            <p:cNvSpPr/>
            <p:nvPr/>
          </p:nvSpPr>
          <p:spPr>
            <a:xfrm>
              <a:off x="2458425" y="3592725"/>
              <a:ext cx="190625" cy="160700"/>
            </a:xfrm>
            <a:custGeom>
              <a:rect b="b" l="l" r="r" t="t"/>
              <a:pathLst>
                <a:path extrusionOk="0" h="6428" w="7625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0"/>
            <p:cNvSpPr/>
            <p:nvPr/>
          </p:nvSpPr>
          <p:spPr>
            <a:xfrm>
              <a:off x="2474975" y="3742775"/>
              <a:ext cx="228425" cy="125650"/>
            </a:xfrm>
            <a:custGeom>
              <a:rect b="b" l="l" r="r" t="t"/>
              <a:pathLst>
                <a:path extrusionOk="0" h="5026" w="9137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7" name="Google Shape;2347;p50"/>
          <p:cNvGrpSpPr/>
          <p:nvPr/>
        </p:nvGrpSpPr>
        <p:grpSpPr>
          <a:xfrm>
            <a:off x="7053036" y="2284614"/>
            <a:ext cx="350995" cy="349133"/>
            <a:chOff x="2404875" y="3955825"/>
            <a:chExt cx="296950" cy="295375"/>
          </a:xfrm>
        </p:grpSpPr>
        <p:sp>
          <p:nvSpPr>
            <p:cNvPr id="2348" name="Google Shape;2348;p50"/>
            <p:cNvSpPr/>
            <p:nvPr/>
          </p:nvSpPr>
          <p:spPr>
            <a:xfrm>
              <a:off x="2404875" y="3955825"/>
              <a:ext cx="219775" cy="224500"/>
            </a:xfrm>
            <a:custGeom>
              <a:rect b="b" l="l" r="r" t="t"/>
              <a:pathLst>
                <a:path extrusionOk="0" h="8980" w="8791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50"/>
            <p:cNvSpPr/>
            <p:nvPr/>
          </p:nvSpPr>
          <p:spPr>
            <a:xfrm>
              <a:off x="2510400" y="4024075"/>
              <a:ext cx="191425" cy="87575"/>
            </a:xfrm>
            <a:custGeom>
              <a:rect b="b" l="l" r="r" t="t"/>
              <a:pathLst>
                <a:path extrusionOk="0" h="3503" w="7657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0"/>
            <p:cNvSpPr/>
            <p:nvPr/>
          </p:nvSpPr>
          <p:spPr>
            <a:xfrm>
              <a:off x="2424550" y="4188175"/>
              <a:ext cx="189050" cy="63025"/>
            </a:xfrm>
            <a:custGeom>
              <a:rect b="b" l="l" r="r" t="t"/>
              <a:pathLst>
                <a:path extrusionOk="0" h="2521" w="7562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0"/>
            <p:cNvSpPr/>
            <p:nvPr/>
          </p:nvSpPr>
          <p:spPr>
            <a:xfrm>
              <a:off x="2457625" y="4007025"/>
              <a:ext cx="115025" cy="122100"/>
            </a:xfrm>
            <a:custGeom>
              <a:rect b="b" l="l" r="r" t="t"/>
              <a:pathLst>
                <a:path extrusionOk="0" h="4884" w="4601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2" name="Google Shape;2352;p50"/>
          <p:cNvGrpSpPr/>
          <p:nvPr/>
        </p:nvGrpSpPr>
        <p:grpSpPr>
          <a:xfrm>
            <a:off x="5747016" y="2748808"/>
            <a:ext cx="349163" cy="350079"/>
            <a:chOff x="4263650" y="3235150"/>
            <a:chExt cx="295400" cy="296175"/>
          </a:xfrm>
        </p:grpSpPr>
        <p:sp>
          <p:nvSpPr>
            <p:cNvPr id="2353" name="Google Shape;2353;p50"/>
            <p:cNvSpPr/>
            <p:nvPr/>
          </p:nvSpPr>
          <p:spPr>
            <a:xfrm>
              <a:off x="4393625" y="3391100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0"/>
            <p:cNvSpPr/>
            <p:nvPr/>
          </p:nvSpPr>
          <p:spPr>
            <a:xfrm>
              <a:off x="4377075" y="3443875"/>
              <a:ext cx="70125" cy="34675"/>
            </a:xfrm>
            <a:custGeom>
              <a:rect b="b" l="l" r="r" t="t"/>
              <a:pathLst>
                <a:path extrusionOk="0" h="1387" w="2805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0"/>
            <p:cNvSpPr/>
            <p:nvPr/>
          </p:nvSpPr>
          <p:spPr>
            <a:xfrm>
              <a:off x="4333750" y="3357225"/>
              <a:ext cx="156775" cy="174100"/>
            </a:xfrm>
            <a:custGeom>
              <a:rect b="b" l="l" r="r" t="t"/>
              <a:pathLst>
                <a:path extrusionOk="0" h="6964" w="6271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0"/>
            <p:cNvSpPr/>
            <p:nvPr/>
          </p:nvSpPr>
          <p:spPr>
            <a:xfrm>
              <a:off x="4316425" y="3235150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0"/>
            <p:cNvSpPr/>
            <p:nvPr/>
          </p:nvSpPr>
          <p:spPr>
            <a:xfrm>
              <a:off x="4263650" y="3288700"/>
              <a:ext cx="295400" cy="137875"/>
            </a:xfrm>
            <a:custGeom>
              <a:rect b="b" l="l" r="r" t="t"/>
              <a:pathLst>
                <a:path extrusionOk="0" h="5515" w="11816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8" name="Google Shape;2358;p50"/>
          <p:cNvGrpSpPr/>
          <p:nvPr/>
        </p:nvGrpSpPr>
        <p:grpSpPr>
          <a:xfrm>
            <a:off x="5744696" y="3207969"/>
            <a:ext cx="353802" cy="327739"/>
            <a:chOff x="4266025" y="3609275"/>
            <a:chExt cx="299325" cy="277275"/>
          </a:xfrm>
        </p:grpSpPr>
        <p:sp>
          <p:nvSpPr>
            <p:cNvPr id="2359" name="Google Shape;2359;p50"/>
            <p:cNvSpPr/>
            <p:nvPr/>
          </p:nvSpPr>
          <p:spPr>
            <a:xfrm>
              <a:off x="4266025" y="3609275"/>
              <a:ext cx="299325" cy="224500"/>
            </a:xfrm>
            <a:custGeom>
              <a:rect b="b" l="l" r="r" t="t"/>
              <a:pathLst>
                <a:path extrusionOk="0" h="8980" w="11973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0"/>
            <p:cNvSpPr/>
            <p:nvPr/>
          </p:nvSpPr>
          <p:spPr>
            <a:xfrm>
              <a:off x="4332975" y="3851850"/>
              <a:ext cx="157550" cy="34700"/>
            </a:xfrm>
            <a:custGeom>
              <a:rect b="b" l="l" r="r" t="t"/>
              <a:pathLst>
                <a:path extrusionOk="0" h="1388" w="6302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1" name="Google Shape;2361;p50"/>
          <p:cNvGrpSpPr/>
          <p:nvPr/>
        </p:nvGrpSpPr>
        <p:grpSpPr>
          <a:xfrm>
            <a:off x="5745154" y="3673356"/>
            <a:ext cx="352886" cy="349133"/>
            <a:chOff x="4263650" y="3963700"/>
            <a:chExt cx="298550" cy="295375"/>
          </a:xfrm>
        </p:grpSpPr>
        <p:sp>
          <p:nvSpPr>
            <p:cNvPr id="2362" name="Google Shape;2362;p50"/>
            <p:cNvSpPr/>
            <p:nvPr/>
          </p:nvSpPr>
          <p:spPr>
            <a:xfrm>
              <a:off x="4384950" y="3963700"/>
              <a:ext cx="53575" cy="51225"/>
            </a:xfrm>
            <a:custGeom>
              <a:rect b="b" l="l" r="r" t="t"/>
              <a:pathLst>
                <a:path extrusionOk="0" h="2049" w="2143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50"/>
            <p:cNvSpPr/>
            <p:nvPr/>
          </p:nvSpPr>
          <p:spPr>
            <a:xfrm>
              <a:off x="43156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50"/>
            <p:cNvSpPr/>
            <p:nvPr/>
          </p:nvSpPr>
          <p:spPr>
            <a:xfrm>
              <a:off x="44558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50"/>
            <p:cNvSpPr/>
            <p:nvPr/>
          </p:nvSpPr>
          <p:spPr>
            <a:xfrm>
              <a:off x="4263650" y="4085000"/>
              <a:ext cx="298550" cy="122100"/>
            </a:xfrm>
            <a:custGeom>
              <a:rect b="b" l="l" r="r" t="t"/>
              <a:pathLst>
                <a:path extrusionOk="0" h="4884" w="11942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0"/>
            <p:cNvSpPr/>
            <p:nvPr/>
          </p:nvSpPr>
          <p:spPr>
            <a:xfrm>
              <a:off x="4431425" y="4196825"/>
              <a:ext cx="104000" cy="62250"/>
            </a:xfrm>
            <a:custGeom>
              <a:rect b="b" l="l" r="r" t="t"/>
              <a:pathLst>
                <a:path extrusionOk="0" h="2490" w="416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50"/>
            <p:cNvSpPr/>
            <p:nvPr/>
          </p:nvSpPr>
          <p:spPr>
            <a:xfrm>
              <a:off x="4359750" y="4022775"/>
              <a:ext cx="104775" cy="44125"/>
            </a:xfrm>
            <a:custGeom>
              <a:rect b="b" l="l" r="r" t="t"/>
              <a:pathLst>
                <a:path extrusionOk="0" h="1765" w="4191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50"/>
            <p:cNvSpPr/>
            <p:nvPr/>
          </p:nvSpPr>
          <p:spPr>
            <a:xfrm>
              <a:off x="4291225" y="4196825"/>
              <a:ext cx="102425" cy="62250"/>
            </a:xfrm>
            <a:custGeom>
              <a:rect b="b" l="l" r="r" t="t"/>
              <a:pathLst>
                <a:path extrusionOk="0" h="2490" w="4097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9" name="Google Shape;2369;p50"/>
          <p:cNvGrpSpPr/>
          <p:nvPr/>
        </p:nvGrpSpPr>
        <p:grpSpPr>
          <a:xfrm>
            <a:off x="8023491" y="2748809"/>
            <a:ext cx="226264" cy="350079"/>
            <a:chOff x="6164975" y="3211525"/>
            <a:chExt cx="191425" cy="296175"/>
          </a:xfrm>
        </p:grpSpPr>
        <p:sp>
          <p:nvSpPr>
            <p:cNvPr id="2370" name="Google Shape;2370;p50"/>
            <p:cNvSpPr/>
            <p:nvPr/>
          </p:nvSpPr>
          <p:spPr>
            <a:xfrm>
              <a:off x="6269750" y="3371400"/>
              <a:ext cx="68525" cy="84300"/>
            </a:xfrm>
            <a:custGeom>
              <a:rect b="b" l="l" r="r" t="t"/>
              <a:pathLst>
                <a:path extrusionOk="0" h="3372" w="2741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0"/>
            <p:cNvSpPr/>
            <p:nvPr/>
          </p:nvSpPr>
          <p:spPr>
            <a:xfrm>
              <a:off x="6228775" y="3424175"/>
              <a:ext cx="62250" cy="30750"/>
            </a:xfrm>
            <a:custGeom>
              <a:rect b="b" l="l" r="r" t="t"/>
              <a:pathLst>
                <a:path extrusionOk="0" h="1230" w="249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50"/>
            <p:cNvSpPr/>
            <p:nvPr/>
          </p:nvSpPr>
          <p:spPr>
            <a:xfrm>
              <a:off x="6182300" y="3369825"/>
              <a:ext cx="69350" cy="85100"/>
            </a:xfrm>
            <a:custGeom>
              <a:rect b="b" l="l" r="r" t="t"/>
              <a:pathLst>
                <a:path extrusionOk="0" h="3404" w="2774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0"/>
            <p:cNvSpPr/>
            <p:nvPr/>
          </p:nvSpPr>
          <p:spPr>
            <a:xfrm>
              <a:off x="6164975" y="3472225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50"/>
            <p:cNvSpPr/>
            <p:nvPr/>
          </p:nvSpPr>
          <p:spPr>
            <a:xfrm>
              <a:off x="6164975" y="3211525"/>
              <a:ext cx="191425" cy="35475"/>
            </a:xfrm>
            <a:custGeom>
              <a:rect b="b" l="l" r="r" t="t"/>
              <a:pathLst>
                <a:path extrusionOk="0" h="1419" w="7657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50"/>
            <p:cNvSpPr/>
            <p:nvPr/>
          </p:nvSpPr>
          <p:spPr>
            <a:xfrm>
              <a:off x="6183100" y="3262725"/>
              <a:ext cx="155175" cy="35650"/>
            </a:xfrm>
            <a:custGeom>
              <a:rect b="b" l="l" r="r" t="t"/>
              <a:pathLst>
                <a:path extrusionOk="0" h="1426" w="6207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50"/>
            <p:cNvSpPr/>
            <p:nvPr/>
          </p:nvSpPr>
          <p:spPr>
            <a:xfrm>
              <a:off x="6181525" y="3294225"/>
              <a:ext cx="155975" cy="74050"/>
            </a:xfrm>
            <a:custGeom>
              <a:rect b="b" l="l" r="r" t="t"/>
              <a:pathLst>
                <a:path extrusionOk="0" h="2962" w="6239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7" name="Google Shape;2377;p50"/>
          <p:cNvGrpSpPr/>
          <p:nvPr/>
        </p:nvGrpSpPr>
        <p:grpSpPr>
          <a:xfrm>
            <a:off x="5285528" y="1397084"/>
            <a:ext cx="352886" cy="350049"/>
            <a:chOff x="946175" y="3253275"/>
            <a:chExt cx="298550" cy="296150"/>
          </a:xfrm>
        </p:grpSpPr>
        <p:sp>
          <p:nvSpPr>
            <p:cNvPr id="2378" name="Google Shape;2378;p50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50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0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50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50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3" name="Google Shape;2383;p50"/>
          <p:cNvGrpSpPr/>
          <p:nvPr/>
        </p:nvGrpSpPr>
        <p:grpSpPr>
          <a:xfrm>
            <a:off x="5286459" y="1839048"/>
            <a:ext cx="351024" cy="347301"/>
            <a:chOff x="946175" y="3619500"/>
            <a:chExt cx="296975" cy="293825"/>
          </a:xfrm>
        </p:grpSpPr>
        <p:sp>
          <p:nvSpPr>
            <p:cNvPr id="2384" name="Google Shape;2384;p50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50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50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50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50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50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0" name="Google Shape;2390;p50"/>
          <p:cNvGrpSpPr/>
          <p:nvPr/>
        </p:nvGrpSpPr>
        <p:grpSpPr>
          <a:xfrm>
            <a:off x="5286001" y="2283682"/>
            <a:ext cx="351940" cy="350995"/>
            <a:chOff x="944600" y="3981825"/>
            <a:chExt cx="297750" cy="296950"/>
          </a:xfrm>
        </p:grpSpPr>
        <p:sp>
          <p:nvSpPr>
            <p:cNvPr id="2391" name="Google Shape;2391;p50"/>
            <p:cNvSpPr/>
            <p:nvPr/>
          </p:nvSpPr>
          <p:spPr>
            <a:xfrm>
              <a:off x="944600" y="3981825"/>
              <a:ext cx="297750" cy="296950"/>
            </a:xfrm>
            <a:custGeom>
              <a:rect b="b" l="l" r="r" t="t"/>
              <a:pathLst>
                <a:path extrusionOk="0" h="11878" w="1191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50"/>
            <p:cNvSpPr/>
            <p:nvPr/>
          </p:nvSpPr>
          <p:spPr>
            <a:xfrm>
              <a:off x="1058025" y="4155875"/>
              <a:ext cx="72500" cy="52000"/>
            </a:xfrm>
            <a:custGeom>
              <a:rect b="b" l="l" r="r" t="t"/>
              <a:pathLst>
                <a:path extrusionOk="0" h="2080" w="290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0"/>
            <p:cNvSpPr/>
            <p:nvPr/>
          </p:nvSpPr>
          <p:spPr>
            <a:xfrm>
              <a:off x="1076150" y="4103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0"/>
            <p:cNvSpPr/>
            <p:nvPr/>
          </p:nvSpPr>
          <p:spPr>
            <a:xfrm>
              <a:off x="1016275" y="4051125"/>
              <a:ext cx="155975" cy="137075"/>
            </a:xfrm>
            <a:custGeom>
              <a:rect b="b" l="l" r="r" t="t"/>
              <a:pathLst>
                <a:path extrusionOk="0" h="5483" w="6239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5" name="Google Shape;2395;p50"/>
          <p:cNvGrpSpPr/>
          <p:nvPr/>
        </p:nvGrpSpPr>
        <p:grpSpPr>
          <a:xfrm>
            <a:off x="7502937" y="1397542"/>
            <a:ext cx="350079" cy="349133"/>
            <a:chOff x="2768750" y="3227275"/>
            <a:chExt cx="296175" cy="295375"/>
          </a:xfrm>
        </p:grpSpPr>
        <p:sp>
          <p:nvSpPr>
            <p:cNvPr id="2396" name="Google Shape;2396;p50"/>
            <p:cNvSpPr/>
            <p:nvPr/>
          </p:nvSpPr>
          <p:spPr>
            <a:xfrm>
              <a:off x="2882950" y="3227275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50"/>
            <p:cNvSpPr/>
            <p:nvPr/>
          </p:nvSpPr>
          <p:spPr>
            <a:xfrm>
              <a:off x="2856175" y="3436000"/>
              <a:ext cx="17350" cy="34675"/>
            </a:xfrm>
            <a:custGeom>
              <a:rect b="b" l="l" r="r" t="t"/>
              <a:pathLst>
                <a:path extrusionOk="0" h="1387" w="694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50"/>
            <p:cNvSpPr/>
            <p:nvPr/>
          </p:nvSpPr>
          <p:spPr>
            <a:xfrm>
              <a:off x="2890050" y="34360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50"/>
            <p:cNvSpPr/>
            <p:nvPr/>
          </p:nvSpPr>
          <p:spPr>
            <a:xfrm>
              <a:off x="2821525" y="3436000"/>
              <a:ext cx="17350" cy="34675"/>
            </a:xfrm>
            <a:custGeom>
              <a:rect b="b" l="l" r="r" t="t"/>
              <a:pathLst>
                <a:path extrusionOk="0" h="1387" w="694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50"/>
            <p:cNvSpPr/>
            <p:nvPr/>
          </p:nvSpPr>
          <p:spPr>
            <a:xfrm>
              <a:off x="2924700" y="3436000"/>
              <a:ext cx="34675" cy="34675"/>
            </a:xfrm>
            <a:custGeom>
              <a:rect b="b" l="l" r="r" t="t"/>
              <a:pathLst>
                <a:path extrusionOk="0" h="1387" w="1387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50"/>
            <p:cNvSpPr/>
            <p:nvPr/>
          </p:nvSpPr>
          <p:spPr>
            <a:xfrm>
              <a:off x="2768750" y="3384800"/>
              <a:ext cx="244175" cy="137850"/>
            </a:xfrm>
            <a:custGeom>
              <a:rect b="b" l="l" r="r" t="t"/>
              <a:pathLst>
                <a:path extrusionOk="0" h="5514" w="9767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50"/>
            <p:cNvSpPr/>
            <p:nvPr/>
          </p:nvSpPr>
          <p:spPr>
            <a:xfrm>
              <a:off x="3030250" y="3419450"/>
              <a:ext cx="34675" cy="68550"/>
            </a:xfrm>
            <a:custGeom>
              <a:rect b="b" l="l" r="r" t="t"/>
              <a:pathLst>
                <a:path extrusionOk="0" h="2742" w="1387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50"/>
            <p:cNvSpPr/>
            <p:nvPr/>
          </p:nvSpPr>
          <p:spPr>
            <a:xfrm>
              <a:off x="2856175" y="3294225"/>
              <a:ext cx="122100" cy="73275"/>
            </a:xfrm>
            <a:custGeom>
              <a:rect b="b" l="l" r="r" t="t"/>
              <a:pathLst>
                <a:path extrusionOk="0" h="2931" w="4884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4" name="Google Shape;2404;p50"/>
          <p:cNvGrpSpPr/>
          <p:nvPr/>
        </p:nvGrpSpPr>
        <p:grpSpPr>
          <a:xfrm>
            <a:off x="7523888" y="1838414"/>
            <a:ext cx="308177" cy="348572"/>
            <a:chOff x="2786075" y="3591800"/>
            <a:chExt cx="260725" cy="294900"/>
          </a:xfrm>
        </p:grpSpPr>
        <p:sp>
          <p:nvSpPr>
            <p:cNvPr id="2405" name="Google Shape;2405;p50"/>
            <p:cNvSpPr/>
            <p:nvPr/>
          </p:nvSpPr>
          <p:spPr>
            <a:xfrm>
              <a:off x="2898700" y="36770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50"/>
            <p:cNvSpPr/>
            <p:nvPr/>
          </p:nvSpPr>
          <p:spPr>
            <a:xfrm>
              <a:off x="2883750" y="37297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50"/>
            <p:cNvSpPr/>
            <p:nvPr/>
          </p:nvSpPr>
          <p:spPr>
            <a:xfrm>
              <a:off x="2855375" y="3643150"/>
              <a:ext cx="122125" cy="98475"/>
            </a:xfrm>
            <a:custGeom>
              <a:rect b="b" l="l" r="r" t="t"/>
              <a:pathLst>
                <a:path extrusionOk="0" h="3939" w="4885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50"/>
            <p:cNvSpPr/>
            <p:nvPr/>
          </p:nvSpPr>
          <p:spPr>
            <a:xfrm>
              <a:off x="2801050" y="3591800"/>
              <a:ext cx="229225" cy="258500"/>
            </a:xfrm>
            <a:custGeom>
              <a:rect b="b" l="l" r="r" t="t"/>
              <a:pathLst>
                <a:path extrusionOk="0" h="10340" w="9169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50"/>
            <p:cNvSpPr/>
            <p:nvPr/>
          </p:nvSpPr>
          <p:spPr>
            <a:xfrm>
              <a:off x="2786075" y="3800675"/>
              <a:ext cx="260725" cy="86025"/>
            </a:xfrm>
            <a:custGeom>
              <a:rect b="b" l="l" r="r" t="t"/>
              <a:pathLst>
                <a:path extrusionOk="0" h="3441" w="10429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0" name="Google Shape;2410;p50"/>
          <p:cNvGrpSpPr/>
          <p:nvPr/>
        </p:nvGrpSpPr>
        <p:grpSpPr>
          <a:xfrm>
            <a:off x="7564387" y="2284141"/>
            <a:ext cx="227180" cy="350079"/>
            <a:chOff x="2819150" y="3955025"/>
            <a:chExt cx="192200" cy="296175"/>
          </a:xfrm>
        </p:grpSpPr>
        <p:sp>
          <p:nvSpPr>
            <p:cNvPr id="2411" name="Google Shape;2411;p50"/>
            <p:cNvSpPr/>
            <p:nvPr/>
          </p:nvSpPr>
          <p:spPr>
            <a:xfrm>
              <a:off x="2856175" y="40070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50"/>
            <p:cNvSpPr/>
            <p:nvPr/>
          </p:nvSpPr>
          <p:spPr>
            <a:xfrm>
              <a:off x="2819150" y="4180300"/>
              <a:ext cx="192200" cy="70900"/>
            </a:xfrm>
            <a:custGeom>
              <a:rect b="b" l="l" r="r" t="t"/>
              <a:pathLst>
                <a:path extrusionOk="0" h="2836" w="7688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50"/>
            <p:cNvSpPr/>
            <p:nvPr/>
          </p:nvSpPr>
          <p:spPr>
            <a:xfrm>
              <a:off x="2882950" y="3955025"/>
              <a:ext cx="68550" cy="35475"/>
            </a:xfrm>
            <a:custGeom>
              <a:rect b="b" l="l" r="r" t="t"/>
              <a:pathLst>
                <a:path extrusionOk="0" h="1419" w="2742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50"/>
            <p:cNvSpPr/>
            <p:nvPr/>
          </p:nvSpPr>
          <p:spPr>
            <a:xfrm>
              <a:off x="2856975" y="4093650"/>
              <a:ext cx="118950" cy="70125"/>
            </a:xfrm>
            <a:custGeom>
              <a:rect b="b" l="l" r="r" t="t"/>
              <a:pathLst>
                <a:path extrusionOk="0" h="2805" w="4758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5" name="Google Shape;2415;p50"/>
          <p:cNvGrpSpPr/>
          <p:nvPr/>
        </p:nvGrpSpPr>
        <p:grpSpPr>
          <a:xfrm>
            <a:off x="6188160" y="2749739"/>
            <a:ext cx="349133" cy="348217"/>
            <a:chOff x="4629125" y="3235150"/>
            <a:chExt cx="295375" cy="294600"/>
          </a:xfrm>
        </p:grpSpPr>
        <p:sp>
          <p:nvSpPr>
            <p:cNvPr id="2416" name="Google Shape;2416;p50"/>
            <p:cNvSpPr/>
            <p:nvPr/>
          </p:nvSpPr>
          <p:spPr>
            <a:xfrm>
              <a:off x="4696850" y="33911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50"/>
            <p:cNvSpPr/>
            <p:nvPr/>
          </p:nvSpPr>
          <p:spPr>
            <a:xfrm>
              <a:off x="4680300" y="3443875"/>
              <a:ext cx="69350" cy="34675"/>
            </a:xfrm>
            <a:custGeom>
              <a:rect b="b" l="l" r="r" t="t"/>
              <a:pathLst>
                <a:path extrusionOk="0" h="1387" w="2774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50"/>
            <p:cNvSpPr/>
            <p:nvPr/>
          </p:nvSpPr>
          <p:spPr>
            <a:xfrm>
              <a:off x="4629125" y="3339900"/>
              <a:ext cx="295375" cy="189850"/>
            </a:xfrm>
            <a:custGeom>
              <a:rect b="b" l="l" r="r" t="t"/>
              <a:pathLst>
                <a:path extrusionOk="0" h="7594" w="11815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50"/>
            <p:cNvSpPr/>
            <p:nvPr/>
          </p:nvSpPr>
          <p:spPr>
            <a:xfrm>
              <a:off x="4714975" y="3287125"/>
              <a:ext cx="122100" cy="70125"/>
            </a:xfrm>
            <a:custGeom>
              <a:rect b="b" l="l" r="r" t="t"/>
              <a:pathLst>
                <a:path extrusionOk="0" h="2805" w="4884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50"/>
            <p:cNvSpPr/>
            <p:nvPr/>
          </p:nvSpPr>
          <p:spPr>
            <a:xfrm>
              <a:off x="4732300" y="3235150"/>
              <a:ext cx="86650" cy="35475"/>
            </a:xfrm>
            <a:custGeom>
              <a:rect b="b" l="l" r="r" t="t"/>
              <a:pathLst>
                <a:path extrusionOk="0" h="1419" w="3466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1" name="Google Shape;2421;p50"/>
          <p:cNvGrpSpPr/>
          <p:nvPr/>
        </p:nvGrpSpPr>
        <p:grpSpPr>
          <a:xfrm>
            <a:off x="6188145" y="3197272"/>
            <a:ext cx="349163" cy="349133"/>
            <a:chOff x="4628325" y="3599825"/>
            <a:chExt cx="295400" cy="295375"/>
          </a:xfrm>
        </p:grpSpPr>
        <p:sp>
          <p:nvSpPr>
            <p:cNvPr id="2422" name="Google Shape;2422;p50"/>
            <p:cNvSpPr/>
            <p:nvPr/>
          </p:nvSpPr>
          <p:spPr>
            <a:xfrm>
              <a:off x="4679525" y="3686450"/>
              <a:ext cx="17350" cy="86675"/>
            </a:xfrm>
            <a:custGeom>
              <a:rect b="b" l="l" r="r" t="t"/>
              <a:pathLst>
                <a:path extrusionOk="0" h="3467" w="694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50"/>
            <p:cNvSpPr/>
            <p:nvPr/>
          </p:nvSpPr>
          <p:spPr>
            <a:xfrm>
              <a:off x="4854375" y="3686450"/>
              <a:ext cx="18150" cy="86675"/>
            </a:xfrm>
            <a:custGeom>
              <a:rect b="b" l="l" r="r" t="t"/>
              <a:pathLst>
                <a:path extrusionOk="0" h="3467" w="726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50"/>
            <p:cNvSpPr/>
            <p:nvPr/>
          </p:nvSpPr>
          <p:spPr>
            <a:xfrm>
              <a:off x="4679525" y="3790425"/>
              <a:ext cx="17350" cy="104000"/>
            </a:xfrm>
            <a:custGeom>
              <a:rect b="b" l="l" r="r" t="t"/>
              <a:pathLst>
                <a:path extrusionOk="0" h="4160" w="694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50"/>
            <p:cNvSpPr/>
            <p:nvPr/>
          </p:nvSpPr>
          <p:spPr>
            <a:xfrm>
              <a:off x="4854375" y="3790425"/>
              <a:ext cx="18150" cy="104000"/>
            </a:xfrm>
            <a:custGeom>
              <a:rect b="b" l="l" r="r" t="t"/>
              <a:pathLst>
                <a:path extrusionOk="0" h="4160" w="726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50"/>
            <p:cNvSpPr/>
            <p:nvPr/>
          </p:nvSpPr>
          <p:spPr>
            <a:xfrm>
              <a:off x="4628325" y="3686450"/>
              <a:ext cx="34675" cy="86675"/>
            </a:xfrm>
            <a:custGeom>
              <a:rect b="b" l="l" r="r" t="t"/>
              <a:pathLst>
                <a:path extrusionOk="0" h="3467" w="138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50"/>
            <p:cNvSpPr/>
            <p:nvPr/>
          </p:nvSpPr>
          <p:spPr>
            <a:xfrm>
              <a:off x="4714975" y="3686450"/>
              <a:ext cx="122100" cy="86675"/>
            </a:xfrm>
            <a:custGeom>
              <a:rect b="b" l="l" r="r" t="t"/>
              <a:pathLst>
                <a:path extrusionOk="0" h="3467" w="4884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50"/>
            <p:cNvSpPr/>
            <p:nvPr/>
          </p:nvSpPr>
          <p:spPr>
            <a:xfrm>
              <a:off x="4889025" y="3777825"/>
              <a:ext cx="34700" cy="117375"/>
            </a:xfrm>
            <a:custGeom>
              <a:rect b="b" l="l" r="r" t="t"/>
              <a:pathLst>
                <a:path extrusionOk="0" h="4695" w="1388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50"/>
            <p:cNvSpPr/>
            <p:nvPr/>
          </p:nvSpPr>
          <p:spPr>
            <a:xfrm>
              <a:off x="4628325" y="3777825"/>
              <a:ext cx="34675" cy="116600"/>
            </a:xfrm>
            <a:custGeom>
              <a:rect b="b" l="l" r="r" t="t"/>
              <a:pathLst>
                <a:path extrusionOk="0" h="4664" w="1387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50"/>
            <p:cNvSpPr/>
            <p:nvPr/>
          </p:nvSpPr>
          <p:spPr>
            <a:xfrm>
              <a:off x="4766950" y="37904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50"/>
            <p:cNvSpPr/>
            <p:nvPr/>
          </p:nvSpPr>
          <p:spPr>
            <a:xfrm>
              <a:off x="4889025" y="3686450"/>
              <a:ext cx="34700" cy="86675"/>
            </a:xfrm>
            <a:custGeom>
              <a:rect b="b" l="l" r="r" t="t"/>
              <a:pathLst>
                <a:path extrusionOk="0" h="3467" w="1388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50"/>
            <p:cNvSpPr/>
            <p:nvPr/>
          </p:nvSpPr>
          <p:spPr>
            <a:xfrm>
              <a:off x="4714975" y="3790425"/>
              <a:ext cx="122100" cy="104000"/>
            </a:xfrm>
            <a:custGeom>
              <a:rect b="b" l="l" r="r" t="t"/>
              <a:pathLst>
                <a:path extrusionOk="0" h="4160" w="4884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50"/>
            <p:cNvSpPr/>
            <p:nvPr/>
          </p:nvSpPr>
          <p:spPr>
            <a:xfrm>
              <a:off x="4714175" y="3599825"/>
              <a:ext cx="122100" cy="69325"/>
            </a:xfrm>
            <a:custGeom>
              <a:rect b="b" l="l" r="r" t="t"/>
              <a:pathLst>
                <a:path extrusionOk="0" h="277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4" name="Google Shape;2434;p50"/>
          <p:cNvGrpSpPr/>
          <p:nvPr/>
        </p:nvGrpSpPr>
        <p:grpSpPr>
          <a:xfrm>
            <a:off x="6209096" y="3672883"/>
            <a:ext cx="307261" cy="350079"/>
            <a:chOff x="4645650" y="3962900"/>
            <a:chExt cx="259950" cy="296175"/>
          </a:xfrm>
        </p:grpSpPr>
        <p:sp>
          <p:nvSpPr>
            <p:cNvPr id="2435" name="Google Shape;2435;p50"/>
            <p:cNvSpPr/>
            <p:nvPr/>
          </p:nvSpPr>
          <p:spPr>
            <a:xfrm>
              <a:off x="4853600" y="4155100"/>
              <a:ext cx="52000" cy="103975"/>
            </a:xfrm>
            <a:custGeom>
              <a:rect b="b" l="l" r="r" t="t"/>
              <a:pathLst>
                <a:path extrusionOk="0" h="4159" w="208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50"/>
            <p:cNvSpPr/>
            <p:nvPr/>
          </p:nvSpPr>
          <p:spPr>
            <a:xfrm>
              <a:off x="4714975" y="4155100"/>
              <a:ext cx="121300" cy="50625"/>
            </a:xfrm>
            <a:custGeom>
              <a:rect b="b" l="l" r="r" t="t"/>
              <a:pathLst>
                <a:path extrusionOk="0" h="2025" w="4852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50"/>
            <p:cNvSpPr/>
            <p:nvPr/>
          </p:nvSpPr>
          <p:spPr>
            <a:xfrm>
              <a:off x="4714975" y="4211025"/>
              <a:ext cx="121300" cy="48050"/>
            </a:xfrm>
            <a:custGeom>
              <a:rect b="b" l="l" r="r" t="t"/>
              <a:pathLst>
                <a:path extrusionOk="0" h="1922" w="4852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50"/>
            <p:cNvSpPr/>
            <p:nvPr/>
          </p:nvSpPr>
          <p:spPr>
            <a:xfrm>
              <a:off x="4645650" y="4154300"/>
              <a:ext cx="52025" cy="104775"/>
            </a:xfrm>
            <a:custGeom>
              <a:rect b="b" l="l" r="r" t="t"/>
              <a:pathLst>
                <a:path extrusionOk="0" h="4191" w="2081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50"/>
            <p:cNvSpPr/>
            <p:nvPr/>
          </p:nvSpPr>
          <p:spPr>
            <a:xfrm>
              <a:off x="4722850" y="4049550"/>
              <a:ext cx="103975" cy="105575"/>
            </a:xfrm>
            <a:custGeom>
              <a:rect b="b" l="l" r="r" t="t"/>
              <a:pathLst>
                <a:path extrusionOk="0" h="4223" w="4159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50"/>
            <p:cNvSpPr/>
            <p:nvPr/>
          </p:nvSpPr>
          <p:spPr>
            <a:xfrm>
              <a:off x="4678725" y="3962900"/>
              <a:ext cx="190650" cy="174100"/>
            </a:xfrm>
            <a:custGeom>
              <a:rect b="b" l="l" r="r" t="t"/>
              <a:pathLst>
                <a:path extrusionOk="0" h="6964" w="7626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1" name="Google Shape;2441;p50"/>
          <p:cNvGrpSpPr/>
          <p:nvPr/>
        </p:nvGrpSpPr>
        <p:grpSpPr>
          <a:xfrm>
            <a:off x="7962056" y="3197745"/>
            <a:ext cx="349133" cy="348188"/>
            <a:chOff x="6143725" y="3582500"/>
            <a:chExt cx="295375" cy="294575"/>
          </a:xfrm>
        </p:grpSpPr>
        <p:sp>
          <p:nvSpPr>
            <p:cNvPr id="2442" name="Google Shape;2442;p50"/>
            <p:cNvSpPr/>
            <p:nvPr/>
          </p:nvSpPr>
          <p:spPr>
            <a:xfrm>
              <a:off x="6143725" y="3720325"/>
              <a:ext cx="295375" cy="156750"/>
            </a:xfrm>
            <a:custGeom>
              <a:rect b="b" l="l" r="r" t="t"/>
              <a:pathLst>
                <a:path extrusionOk="0" h="6270" w="11815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50"/>
            <p:cNvSpPr/>
            <p:nvPr/>
          </p:nvSpPr>
          <p:spPr>
            <a:xfrm>
              <a:off x="6246900" y="3773100"/>
              <a:ext cx="88225" cy="17350"/>
            </a:xfrm>
            <a:custGeom>
              <a:rect b="b" l="l" r="r" t="t"/>
              <a:pathLst>
                <a:path extrusionOk="0" h="694" w="3529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50"/>
            <p:cNvSpPr/>
            <p:nvPr/>
          </p:nvSpPr>
          <p:spPr>
            <a:xfrm>
              <a:off x="6161050" y="3582500"/>
              <a:ext cx="86650" cy="34675"/>
            </a:xfrm>
            <a:custGeom>
              <a:rect b="b" l="l" r="r" t="t"/>
              <a:pathLst>
                <a:path extrusionOk="0" h="1387" w="3466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50"/>
            <p:cNvSpPr/>
            <p:nvPr/>
          </p:nvSpPr>
          <p:spPr>
            <a:xfrm>
              <a:off x="6160250" y="3633675"/>
              <a:ext cx="86675" cy="69350"/>
            </a:xfrm>
            <a:custGeom>
              <a:rect b="b" l="l" r="r" t="t"/>
              <a:pathLst>
                <a:path extrusionOk="0" h="2774" w="3467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0"/>
            <p:cNvSpPr/>
            <p:nvPr/>
          </p:nvSpPr>
          <p:spPr>
            <a:xfrm>
              <a:off x="6336675" y="3599025"/>
              <a:ext cx="85875" cy="69350"/>
            </a:xfrm>
            <a:custGeom>
              <a:rect b="b" l="l" r="r" t="t"/>
              <a:pathLst>
                <a:path extrusionOk="0" h="2774" w="3435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50"/>
            <p:cNvSpPr/>
            <p:nvPr/>
          </p:nvSpPr>
          <p:spPr>
            <a:xfrm>
              <a:off x="6335100" y="3686450"/>
              <a:ext cx="86675" cy="17350"/>
            </a:xfrm>
            <a:custGeom>
              <a:rect b="b" l="l" r="r" t="t"/>
              <a:pathLst>
                <a:path extrusionOk="0" h="694" w="3467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50"/>
            <p:cNvSpPr/>
            <p:nvPr/>
          </p:nvSpPr>
          <p:spPr>
            <a:xfrm>
              <a:off x="6264225" y="3617150"/>
              <a:ext cx="53575" cy="86650"/>
            </a:xfrm>
            <a:custGeom>
              <a:rect b="b" l="l" r="r" t="t"/>
              <a:pathLst>
                <a:path extrusionOk="0" h="3466" w="2143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9" name="Google Shape;2449;p50"/>
          <p:cNvGrpSpPr/>
          <p:nvPr/>
        </p:nvGrpSpPr>
        <p:grpSpPr>
          <a:xfrm>
            <a:off x="5730883" y="1397084"/>
            <a:ext cx="350995" cy="350049"/>
            <a:chOff x="1310075" y="3253275"/>
            <a:chExt cx="296950" cy="296150"/>
          </a:xfrm>
        </p:grpSpPr>
        <p:sp>
          <p:nvSpPr>
            <p:cNvPr id="2450" name="Google Shape;2450;p50"/>
            <p:cNvSpPr/>
            <p:nvPr/>
          </p:nvSpPr>
          <p:spPr>
            <a:xfrm>
              <a:off x="1423475" y="33596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50"/>
            <p:cNvSpPr/>
            <p:nvPr/>
          </p:nvSpPr>
          <p:spPr>
            <a:xfrm>
              <a:off x="1310075" y="3253275"/>
              <a:ext cx="296950" cy="296150"/>
            </a:xfrm>
            <a:custGeom>
              <a:rect b="b" l="l" r="r" t="t"/>
              <a:pathLst>
                <a:path extrusionOk="0" h="11846" w="11878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50"/>
            <p:cNvSpPr/>
            <p:nvPr/>
          </p:nvSpPr>
          <p:spPr>
            <a:xfrm>
              <a:off x="1399850" y="3426550"/>
              <a:ext cx="116600" cy="52800"/>
            </a:xfrm>
            <a:custGeom>
              <a:rect b="b" l="l" r="r" t="t"/>
              <a:pathLst>
                <a:path extrusionOk="0" h="2112" w="4664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3" name="Google Shape;2453;p50"/>
          <p:cNvSpPr/>
          <p:nvPr/>
        </p:nvSpPr>
        <p:spPr>
          <a:xfrm>
            <a:off x="5732303" y="1839172"/>
            <a:ext cx="348217" cy="347272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4" name="Google Shape;2454;p50"/>
          <p:cNvGrpSpPr/>
          <p:nvPr/>
        </p:nvGrpSpPr>
        <p:grpSpPr>
          <a:xfrm>
            <a:off x="5730410" y="2283343"/>
            <a:ext cx="351941" cy="351675"/>
            <a:chOff x="1310075" y="3980250"/>
            <a:chExt cx="297750" cy="297525"/>
          </a:xfrm>
        </p:grpSpPr>
        <p:sp>
          <p:nvSpPr>
            <p:cNvPr id="2455" name="Google Shape;2455;p50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50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50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50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9" name="Google Shape;2459;p50"/>
          <p:cNvGrpSpPr/>
          <p:nvPr/>
        </p:nvGrpSpPr>
        <p:grpSpPr>
          <a:xfrm>
            <a:off x="7995198" y="1397542"/>
            <a:ext cx="266305" cy="349133"/>
            <a:chOff x="3167275" y="3227275"/>
            <a:chExt cx="225300" cy="295375"/>
          </a:xfrm>
        </p:grpSpPr>
        <p:sp>
          <p:nvSpPr>
            <p:cNvPr id="2460" name="Google Shape;2460;p50"/>
            <p:cNvSpPr/>
            <p:nvPr/>
          </p:nvSpPr>
          <p:spPr>
            <a:xfrm>
              <a:off x="3167275" y="3227275"/>
              <a:ext cx="225300" cy="207950"/>
            </a:xfrm>
            <a:custGeom>
              <a:rect b="b" l="l" r="r" t="t"/>
              <a:pathLst>
                <a:path extrusionOk="0" h="8318" w="9012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50"/>
            <p:cNvSpPr/>
            <p:nvPr/>
          </p:nvSpPr>
          <p:spPr>
            <a:xfrm>
              <a:off x="3262600" y="3278475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50"/>
            <p:cNvSpPr/>
            <p:nvPr/>
          </p:nvSpPr>
          <p:spPr>
            <a:xfrm>
              <a:off x="3220050" y="3452525"/>
              <a:ext cx="121325" cy="35475"/>
            </a:xfrm>
            <a:custGeom>
              <a:rect b="b" l="l" r="r" t="t"/>
              <a:pathLst>
                <a:path extrusionOk="0" h="1419" w="4853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50"/>
            <p:cNvSpPr/>
            <p:nvPr/>
          </p:nvSpPr>
          <p:spPr>
            <a:xfrm>
              <a:off x="3237375" y="3332025"/>
              <a:ext cx="86675" cy="52000"/>
            </a:xfrm>
            <a:custGeom>
              <a:rect b="b" l="l" r="r" t="t"/>
              <a:pathLst>
                <a:path extrusionOk="0" h="2080" w="3467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50"/>
            <p:cNvSpPr/>
            <p:nvPr/>
          </p:nvSpPr>
          <p:spPr>
            <a:xfrm>
              <a:off x="3237375" y="350530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5" name="Google Shape;2465;p50"/>
          <p:cNvSpPr/>
          <p:nvPr/>
        </p:nvSpPr>
        <p:spPr>
          <a:xfrm>
            <a:off x="7944537" y="1837428"/>
            <a:ext cx="367779" cy="350758"/>
          </a:xfrm>
          <a:custGeom>
            <a:rect b="b" l="l" r="r" t="t"/>
            <a:pathLst>
              <a:path extrusionOk="0" h="11870" w="12446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6" name="Google Shape;2466;p50"/>
          <p:cNvGrpSpPr/>
          <p:nvPr/>
        </p:nvGrpSpPr>
        <p:grpSpPr>
          <a:xfrm>
            <a:off x="7952380" y="2284599"/>
            <a:ext cx="351940" cy="349163"/>
            <a:chOff x="3133425" y="3955025"/>
            <a:chExt cx="297750" cy="295400"/>
          </a:xfrm>
        </p:grpSpPr>
        <p:sp>
          <p:nvSpPr>
            <p:cNvPr id="2467" name="Google Shape;2467;p50"/>
            <p:cNvSpPr/>
            <p:nvPr/>
          </p:nvSpPr>
          <p:spPr>
            <a:xfrm>
              <a:off x="3133425" y="4058225"/>
              <a:ext cx="297750" cy="192200"/>
            </a:xfrm>
            <a:custGeom>
              <a:rect b="b" l="l" r="r" t="t"/>
              <a:pathLst>
                <a:path extrusionOk="0" h="7688" w="1191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50"/>
            <p:cNvSpPr/>
            <p:nvPr/>
          </p:nvSpPr>
          <p:spPr>
            <a:xfrm>
              <a:off x="3263375" y="40070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50"/>
            <p:cNvSpPr/>
            <p:nvPr/>
          </p:nvSpPr>
          <p:spPr>
            <a:xfrm>
              <a:off x="3203525" y="3955025"/>
              <a:ext cx="155175" cy="135500"/>
            </a:xfrm>
            <a:custGeom>
              <a:rect b="b" l="l" r="r" t="t"/>
              <a:pathLst>
                <a:path extrusionOk="0" h="5420" w="6207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0" name="Google Shape;2470;p50"/>
          <p:cNvGrpSpPr/>
          <p:nvPr/>
        </p:nvGrpSpPr>
        <p:grpSpPr>
          <a:xfrm>
            <a:off x="6632554" y="2748187"/>
            <a:ext cx="350079" cy="351320"/>
            <a:chOff x="4991425" y="3234750"/>
            <a:chExt cx="296175" cy="297225"/>
          </a:xfrm>
        </p:grpSpPr>
        <p:sp>
          <p:nvSpPr>
            <p:cNvPr id="2471" name="Google Shape;2471;p50"/>
            <p:cNvSpPr/>
            <p:nvPr/>
          </p:nvSpPr>
          <p:spPr>
            <a:xfrm>
              <a:off x="5077275" y="3304450"/>
              <a:ext cx="122100" cy="99275"/>
            </a:xfrm>
            <a:custGeom>
              <a:rect b="b" l="l" r="r" t="t"/>
              <a:pathLst>
                <a:path extrusionOk="0" h="3971" w="4884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50"/>
            <p:cNvSpPr/>
            <p:nvPr/>
          </p:nvSpPr>
          <p:spPr>
            <a:xfrm>
              <a:off x="5121375" y="3339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50"/>
            <p:cNvSpPr/>
            <p:nvPr/>
          </p:nvSpPr>
          <p:spPr>
            <a:xfrm>
              <a:off x="5009550" y="3234750"/>
              <a:ext cx="259150" cy="261125"/>
            </a:xfrm>
            <a:custGeom>
              <a:rect b="b" l="l" r="r" t="t"/>
              <a:pathLst>
                <a:path extrusionOk="0" h="10445" w="10366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50"/>
            <p:cNvSpPr/>
            <p:nvPr/>
          </p:nvSpPr>
          <p:spPr>
            <a:xfrm>
              <a:off x="5105625" y="3391900"/>
              <a:ext cx="66975" cy="34675"/>
            </a:xfrm>
            <a:custGeom>
              <a:rect b="b" l="l" r="r" t="t"/>
              <a:pathLst>
                <a:path extrusionOk="0" h="1387" w="2679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50"/>
            <p:cNvSpPr/>
            <p:nvPr/>
          </p:nvSpPr>
          <p:spPr>
            <a:xfrm>
              <a:off x="5192275" y="3443075"/>
              <a:ext cx="95325" cy="86975"/>
            </a:xfrm>
            <a:custGeom>
              <a:rect b="b" l="l" r="r" t="t"/>
              <a:pathLst>
                <a:path extrusionOk="0" h="3479" w="3813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50"/>
            <p:cNvSpPr/>
            <p:nvPr/>
          </p:nvSpPr>
          <p:spPr>
            <a:xfrm>
              <a:off x="4991425" y="3444650"/>
              <a:ext cx="95325" cy="87325"/>
            </a:xfrm>
            <a:custGeom>
              <a:rect b="b" l="l" r="r" t="t"/>
              <a:pathLst>
                <a:path extrusionOk="0" h="3493" w="3813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7" name="Google Shape;2477;p50"/>
          <p:cNvGrpSpPr/>
          <p:nvPr/>
        </p:nvGrpSpPr>
        <p:grpSpPr>
          <a:xfrm>
            <a:off x="6632554" y="3217750"/>
            <a:ext cx="350079" cy="308177"/>
            <a:chOff x="4991425" y="3617150"/>
            <a:chExt cx="296175" cy="260725"/>
          </a:xfrm>
        </p:grpSpPr>
        <p:sp>
          <p:nvSpPr>
            <p:cNvPr id="2478" name="Google Shape;2478;p50"/>
            <p:cNvSpPr/>
            <p:nvPr/>
          </p:nvSpPr>
          <p:spPr>
            <a:xfrm>
              <a:off x="5069400" y="3738450"/>
              <a:ext cx="139425" cy="139425"/>
            </a:xfrm>
            <a:custGeom>
              <a:rect b="b" l="l" r="r" t="t"/>
              <a:pathLst>
                <a:path extrusionOk="0" h="5577" w="5577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50"/>
            <p:cNvSpPr/>
            <p:nvPr/>
          </p:nvSpPr>
          <p:spPr>
            <a:xfrm>
              <a:off x="5200150" y="3617150"/>
              <a:ext cx="69325" cy="69325"/>
            </a:xfrm>
            <a:custGeom>
              <a:rect b="b" l="l" r="r" t="t"/>
              <a:pathLst>
                <a:path extrusionOk="0" h="2773" w="2773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50"/>
            <p:cNvSpPr/>
            <p:nvPr/>
          </p:nvSpPr>
          <p:spPr>
            <a:xfrm>
              <a:off x="5009550" y="3617150"/>
              <a:ext cx="68525" cy="69325"/>
            </a:xfrm>
            <a:custGeom>
              <a:rect b="b" l="l" r="r" t="t"/>
              <a:pathLst>
                <a:path extrusionOk="0" h="2773" w="2741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50"/>
            <p:cNvSpPr/>
            <p:nvPr/>
          </p:nvSpPr>
          <p:spPr>
            <a:xfrm>
              <a:off x="4991425" y="3686450"/>
              <a:ext cx="104775" cy="52025"/>
            </a:xfrm>
            <a:custGeom>
              <a:rect b="b" l="l" r="r" t="t"/>
              <a:pathLst>
                <a:path extrusionOk="0" h="2081" w="4191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50"/>
            <p:cNvSpPr/>
            <p:nvPr/>
          </p:nvSpPr>
          <p:spPr>
            <a:xfrm>
              <a:off x="5183600" y="3686450"/>
              <a:ext cx="104000" cy="52025"/>
            </a:xfrm>
            <a:custGeom>
              <a:rect b="b" l="l" r="r" t="t"/>
              <a:pathLst>
                <a:path extrusionOk="0" h="2081" w="416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50"/>
            <p:cNvSpPr/>
            <p:nvPr/>
          </p:nvSpPr>
          <p:spPr>
            <a:xfrm>
              <a:off x="5187550" y="3755775"/>
              <a:ext cx="100050" cy="52800"/>
            </a:xfrm>
            <a:custGeom>
              <a:rect b="b" l="l" r="r" t="t"/>
              <a:pathLst>
                <a:path extrusionOk="0" h="2112" w="4002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50"/>
            <p:cNvSpPr/>
            <p:nvPr/>
          </p:nvSpPr>
          <p:spPr>
            <a:xfrm>
              <a:off x="4991425" y="3755775"/>
              <a:ext cx="100850" cy="52000"/>
            </a:xfrm>
            <a:custGeom>
              <a:rect b="b" l="l" r="r" t="t"/>
              <a:pathLst>
                <a:path extrusionOk="0" h="2080" w="403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5" name="Google Shape;2485;p50"/>
          <p:cNvGrpSpPr/>
          <p:nvPr/>
        </p:nvGrpSpPr>
        <p:grpSpPr>
          <a:xfrm>
            <a:off x="6709827" y="3673341"/>
            <a:ext cx="195532" cy="349163"/>
            <a:chOff x="5056800" y="3962900"/>
            <a:chExt cx="165425" cy="295400"/>
          </a:xfrm>
        </p:grpSpPr>
        <p:sp>
          <p:nvSpPr>
            <p:cNvPr id="2486" name="Google Shape;2486;p50"/>
            <p:cNvSpPr/>
            <p:nvPr/>
          </p:nvSpPr>
          <p:spPr>
            <a:xfrm>
              <a:off x="5155250" y="4042450"/>
              <a:ext cx="66975" cy="104800"/>
            </a:xfrm>
            <a:custGeom>
              <a:rect b="b" l="l" r="r" t="t"/>
              <a:pathLst>
                <a:path extrusionOk="0" h="4192" w="2679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50"/>
            <p:cNvSpPr/>
            <p:nvPr/>
          </p:nvSpPr>
          <p:spPr>
            <a:xfrm>
              <a:off x="5065450" y="3962900"/>
              <a:ext cx="88250" cy="52025"/>
            </a:xfrm>
            <a:custGeom>
              <a:rect b="b" l="l" r="r" t="t"/>
              <a:pathLst>
                <a:path extrusionOk="0" h="2081" w="353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50"/>
            <p:cNvSpPr/>
            <p:nvPr/>
          </p:nvSpPr>
          <p:spPr>
            <a:xfrm>
              <a:off x="5056800" y="4032225"/>
              <a:ext cx="104000" cy="226075"/>
            </a:xfrm>
            <a:custGeom>
              <a:rect b="b" l="l" r="r" t="t"/>
              <a:pathLst>
                <a:path extrusionOk="0" h="9043" w="416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9" name="Google Shape;2489;p50"/>
          <p:cNvGrpSpPr/>
          <p:nvPr/>
        </p:nvGrpSpPr>
        <p:grpSpPr>
          <a:xfrm>
            <a:off x="7961125" y="3673357"/>
            <a:ext cx="350995" cy="349133"/>
            <a:chOff x="6168925" y="3936925"/>
            <a:chExt cx="296950" cy="295375"/>
          </a:xfrm>
        </p:grpSpPr>
        <p:sp>
          <p:nvSpPr>
            <p:cNvPr id="2490" name="Google Shape;2490;p50"/>
            <p:cNvSpPr/>
            <p:nvPr/>
          </p:nvSpPr>
          <p:spPr>
            <a:xfrm>
              <a:off x="6220900" y="416455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50"/>
            <p:cNvSpPr/>
            <p:nvPr/>
          </p:nvSpPr>
          <p:spPr>
            <a:xfrm>
              <a:off x="6168925" y="3972375"/>
              <a:ext cx="227650" cy="259925"/>
            </a:xfrm>
            <a:custGeom>
              <a:rect b="b" l="l" r="r" t="t"/>
              <a:pathLst>
                <a:path extrusionOk="0" h="10397" w="9106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0"/>
            <p:cNvSpPr/>
            <p:nvPr/>
          </p:nvSpPr>
          <p:spPr>
            <a:xfrm>
              <a:off x="6228775" y="3936925"/>
              <a:ext cx="106350" cy="53575"/>
            </a:xfrm>
            <a:custGeom>
              <a:rect b="b" l="l" r="r" t="t"/>
              <a:pathLst>
                <a:path extrusionOk="0" h="2143" w="4254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0"/>
            <p:cNvSpPr/>
            <p:nvPr/>
          </p:nvSpPr>
          <p:spPr>
            <a:xfrm>
              <a:off x="6412300" y="4059000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0"/>
            <p:cNvSpPr/>
            <p:nvPr/>
          </p:nvSpPr>
          <p:spPr>
            <a:xfrm>
              <a:off x="6413875" y="4007025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50"/>
            <p:cNvSpPr/>
            <p:nvPr/>
          </p:nvSpPr>
          <p:spPr>
            <a:xfrm>
              <a:off x="6417800" y="4173200"/>
              <a:ext cx="43350" cy="43350"/>
            </a:xfrm>
            <a:custGeom>
              <a:rect b="b" l="l" r="r" t="t"/>
              <a:pathLst>
                <a:path extrusionOk="0" h="1734" w="1734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6" name="Google Shape;2496;p50"/>
          <p:cNvGrpSpPr/>
          <p:nvPr/>
        </p:nvGrpSpPr>
        <p:grpSpPr>
          <a:xfrm>
            <a:off x="6174844" y="1390429"/>
            <a:ext cx="348188" cy="349133"/>
            <a:chOff x="1674750" y="3254050"/>
            <a:chExt cx="294575" cy="295375"/>
          </a:xfrm>
        </p:grpSpPr>
        <p:sp>
          <p:nvSpPr>
            <p:cNvPr id="2497" name="Google Shape;2497;p50"/>
            <p:cNvSpPr/>
            <p:nvPr/>
          </p:nvSpPr>
          <p:spPr>
            <a:xfrm>
              <a:off x="1691275" y="3351700"/>
              <a:ext cx="278050" cy="197725"/>
            </a:xfrm>
            <a:custGeom>
              <a:rect b="b" l="l" r="r" t="t"/>
              <a:pathLst>
                <a:path extrusionOk="0" h="7909" w="11122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50"/>
            <p:cNvSpPr/>
            <p:nvPr/>
          </p:nvSpPr>
          <p:spPr>
            <a:xfrm>
              <a:off x="1674750" y="3254050"/>
              <a:ext cx="277250" cy="197900"/>
            </a:xfrm>
            <a:custGeom>
              <a:rect b="b" l="l" r="r" t="t"/>
              <a:pathLst>
                <a:path extrusionOk="0" h="7916" w="1109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50"/>
            <p:cNvSpPr/>
            <p:nvPr/>
          </p:nvSpPr>
          <p:spPr>
            <a:xfrm>
              <a:off x="1727500" y="3306825"/>
              <a:ext cx="189075" cy="189050"/>
            </a:xfrm>
            <a:custGeom>
              <a:rect b="b" l="l" r="r" t="t"/>
              <a:pathLst>
                <a:path extrusionOk="0" h="7562" w="7563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0" name="Google Shape;2500;p50"/>
          <p:cNvGrpSpPr/>
          <p:nvPr/>
        </p:nvGrpSpPr>
        <p:grpSpPr>
          <a:xfrm>
            <a:off x="6189239" y="1838132"/>
            <a:ext cx="319347" cy="349133"/>
            <a:chOff x="1687350" y="3618725"/>
            <a:chExt cx="270175" cy="295375"/>
          </a:xfrm>
        </p:grpSpPr>
        <p:sp>
          <p:nvSpPr>
            <p:cNvPr id="2501" name="Google Shape;2501;p50"/>
            <p:cNvSpPr/>
            <p:nvPr/>
          </p:nvSpPr>
          <p:spPr>
            <a:xfrm>
              <a:off x="1829900" y="3808550"/>
              <a:ext cx="18150" cy="35450"/>
            </a:xfrm>
            <a:custGeom>
              <a:rect b="b" l="l" r="r" t="t"/>
              <a:pathLst>
                <a:path extrusionOk="0" h="1418" w="726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50"/>
            <p:cNvSpPr/>
            <p:nvPr/>
          </p:nvSpPr>
          <p:spPr>
            <a:xfrm>
              <a:off x="1795250" y="3755775"/>
              <a:ext cx="18125" cy="35450"/>
            </a:xfrm>
            <a:custGeom>
              <a:rect b="b" l="l" r="r" t="t"/>
              <a:pathLst>
                <a:path extrusionOk="0" h="1418" w="725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50"/>
            <p:cNvSpPr/>
            <p:nvPr/>
          </p:nvSpPr>
          <p:spPr>
            <a:xfrm>
              <a:off x="1687350" y="3618725"/>
              <a:ext cx="270175" cy="295375"/>
            </a:xfrm>
            <a:custGeom>
              <a:rect b="b" l="l" r="r" t="t"/>
              <a:pathLst>
                <a:path extrusionOk="0" h="11815" w="10807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4" name="Google Shape;2504;p50"/>
          <p:cNvGrpSpPr/>
          <p:nvPr/>
        </p:nvGrpSpPr>
        <p:grpSpPr>
          <a:xfrm>
            <a:off x="6172942" y="2284613"/>
            <a:ext cx="351940" cy="349133"/>
            <a:chOff x="1672375" y="3982600"/>
            <a:chExt cx="297750" cy="295375"/>
          </a:xfrm>
        </p:grpSpPr>
        <p:sp>
          <p:nvSpPr>
            <p:cNvPr id="2505" name="Google Shape;2505;p50"/>
            <p:cNvSpPr/>
            <p:nvPr/>
          </p:nvSpPr>
          <p:spPr>
            <a:xfrm>
              <a:off x="1796825" y="39826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50"/>
            <p:cNvSpPr/>
            <p:nvPr/>
          </p:nvSpPr>
          <p:spPr>
            <a:xfrm>
              <a:off x="1672375" y="4092075"/>
              <a:ext cx="297750" cy="185900"/>
            </a:xfrm>
            <a:custGeom>
              <a:rect b="b" l="l" r="r" t="t"/>
              <a:pathLst>
                <a:path extrusionOk="0" h="7436" w="1191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50"/>
            <p:cNvSpPr/>
            <p:nvPr/>
          </p:nvSpPr>
          <p:spPr>
            <a:xfrm>
              <a:off x="1778700" y="4051125"/>
              <a:ext cx="86675" cy="69325"/>
            </a:xfrm>
            <a:custGeom>
              <a:rect b="b" l="l" r="r" t="t"/>
              <a:pathLst>
                <a:path extrusionOk="0" h="2773" w="3467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8" name="Google Shape;2508;p50"/>
          <p:cNvGrpSpPr/>
          <p:nvPr/>
        </p:nvGrpSpPr>
        <p:grpSpPr>
          <a:xfrm>
            <a:off x="4864934" y="2748808"/>
            <a:ext cx="350079" cy="350079"/>
            <a:chOff x="3497300" y="3227275"/>
            <a:chExt cx="296175" cy="296175"/>
          </a:xfrm>
        </p:grpSpPr>
        <p:sp>
          <p:nvSpPr>
            <p:cNvPr id="2509" name="Google Shape;2509;p50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50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50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50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50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50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50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50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7" name="Google Shape;2517;p50"/>
          <p:cNvGrpSpPr/>
          <p:nvPr/>
        </p:nvGrpSpPr>
        <p:grpSpPr>
          <a:xfrm>
            <a:off x="4865407" y="3198203"/>
            <a:ext cx="349133" cy="347272"/>
            <a:chOff x="3497300" y="3591950"/>
            <a:chExt cx="295375" cy="293800"/>
          </a:xfrm>
        </p:grpSpPr>
        <p:sp>
          <p:nvSpPr>
            <p:cNvPr id="2518" name="Google Shape;2518;p50"/>
            <p:cNvSpPr/>
            <p:nvPr/>
          </p:nvSpPr>
          <p:spPr>
            <a:xfrm>
              <a:off x="3628825" y="3724275"/>
              <a:ext cx="18150" cy="16550"/>
            </a:xfrm>
            <a:custGeom>
              <a:rect b="b" l="l" r="r" t="t"/>
              <a:pathLst>
                <a:path extrusionOk="0" h="662" w="726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50"/>
            <p:cNvSpPr/>
            <p:nvPr/>
          </p:nvSpPr>
          <p:spPr>
            <a:xfrm>
              <a:off x="3590250" y="3689400"/>
              <a:ext cx="94525" cy="86675"/>
            </a:xfrm>
            <a:custGeom>
              <a:rect b="b" l="l" r="r" t="t"/>
              <a:pathLst>
                <a:path extrusionOk="0" h="3467" w="3781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50"/>
            <p:cNvSpPr/>
            <p:nvPr/>
          </p:nvSpPr>
          <p:spPr>
            <a:xfrm>
              <a:off x="3674525" y="3601400"/>
              <a:ext cx="118150" cy="118950"/>
            </a:xfrm>
            <a:custGeom>
              <a:rect b="b" l="l" r="r" t="t"/>
              <a:pathLst>
                <a:path extrusionOk="0" h="4758" w="4726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50"/>
            <p:cNvSpPr/>
            <p:nvPr/>
          </p:nvSpPr>
          <p:spPr>
            <a:xfrm>
              <a:off x="3631200" y="3774675"/>
              <a:ext cx="103200" cy="102400"/>
            </a:xfrm>
            <a:custGeom>
              <a:rect b="b" l="l" r="r" t="t"/>
              <a:pathLst>
                <a:path extrusionOk="0" h="4096" w="4128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50"/>
            <p:cNvSpPr/>
            <p:nvPr/>
          </p:nvSpPr>
          <p:spPr>
            <a:xfrm>
              <a:off x="3691850" y="3726625"/>
              <a:ext cx="89800" cy="89050"/>
            </a:xfrm>
            <a:custGeom>
              <a:rect b="b" l="l" r="r" t="t"/>
              <a:pathLst>
                <a:path extrusionOk="0" h="3562" w="3592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0"/>
            <p:cNvSpPr/>
            <p:nvPr/>
          </p:nvSpPr>
          <p:spPr>
            <a:xfrm>
              <a:off x="3505175" y="3767575"/>
              <a:ext cx="120525" cy="118175"/>
            </a:xfrm>
            <a:custGeom>
              <a:rect b="b" l="l" r="r" t="t"/>
              <a:pathLst>
                <a:path extrusionOk="0" h="4727" w="4821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50"/>
            <p:cNvSpPr/>
            <p:nvPr/>
          </p:nvSpPr>
          <p:spPr>
            <a:xfrm>
              <a:off x="3631200" y="3591950"/>
              <a:ext cx="104000" cy="84300"/>
            </a:xfrm>
            <a:custGeom>
              <a:rect b="b" l="l" r="r" t="t"/>
              <a:pathLst>
                <a:path extrusionOk="0" h="3372" w="416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50"/>
            <p:cNvSpPr/>
            <p:nvPr/>
          </p:nvSpPr>
          <p:spPr>
            <a:xfrm>
              <a:off x="3497300" y="3721900"/>
              <a:ext cx="84300" cy="107150"/>
            </a:xfrm>
            <a:custGeom>
              <a:rect b="b" l="l" r="r" t="t"/>
              <a:pathLst>
                <a:path extrusionOk="0" h="4286" w="3372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6" name="Google Shape;2526;p50"/>
          <p:cNvGrpSpPr/>
          <p:nvPr/>
        </p:nvGrpSpPr>
        <p:grpSpPr>
          <a:xfrm>
            <a:off x="4865407" y="3673341"/>
            <a:ext cx="349133" cy="349163"/>
            <a:chOff x="3497300" y="3955025"/>
            <a:chExt cx="295375" cy="295400"/>
          </a:xfrm>
        </p:grpSpPr>
        <p:sp>
          <p:nvSpPr>
            <p:cNvPr id="2527" name="Google Shape;2527;p50"/>
            <p:cNvSpPr/>
            <p:nvPr/>
          </p:nvSpPr>
          <p:spPr>
            <a:xfrm>
              <a:off x="3660350" y="4035375"/>
              <a:ext cx="132325" cy="155175"/>
            </a:xfrm>
            <a:custGeom>
              <a:rect b="b" l="l" r="r" t="t"/>
              <a:pathLst>
                <a:path extrusionOk="0" h="6207" w="5293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50"/>
            <p:cNvSpPr/>
            <p:nvPr/>
          </p:nvSpPr>
          <p:spPr>
            <a:xfrm>
              <a:off x="3653250" y="3955025"/>
              <a:ext cx="114225" cy="133150"/>
            </a:xfrm>
            <a:custGeom>
              <a:rect b="b" l="l" r="r" t="t"/>
              <a:pathLst>
                <a:path extrusionOk="0" h="5326" w="4569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50"/>
            <p:cNvSpPr/>
            <p:nvPr/>
          </p:nvSpPr>
          <p:spPr>
            <a:xfrm>
              <a:off x="3497300" y="3955025"/>
              <a:ext cx="256000" cy="295400"/>
            </a:xfrm>
            <a:custGeom>
              <a:rect b="b" l="l" r="r" t="t"/>
              <a:pathLst>
                <a:path extrusionOk="0" h="11816" w="1024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0" name="Google Shape;2530;p50"/>
          <p:cNvGrpSpPr/>
          <p:nvPr/>
        </p:nvGrpSpPr>
        <p:grpSpPr>
          <a:xfrm>
            <a:off x="7089979" y="2749532"/>
            <a:ext cx="327739" cy="348631"/>
            <a:chOff x="5364750" y="3235150"/>
            <a:chExt cx="277275" cy="294950"/>
          </a:xfrm>
        </p:grpSpPr>
        <p:sp>
          <p:nvSpPr>
            <p:cNvPr id="2531" name="Google Shape;2531;p50"/>
            <p:cNvSpPr/>
            <p:nvPr/>
          </p:nvSpPr>
          <p:spPr>
            <a:xfrm>
              <a:off x="5502600" y="32351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50"/>
            <p:cNvSpPr/>
            <p:nvPr/>
          </p:nvSpPr>
          <p:spPr>
            <a:xfrm>
              <a:off x="5555375" y="3253850"/>
              <a:ext cx="35450" cy="34100"/>
            </a:xfrm>
            <a:custGeom>
              <a:rect b="b" l="l" r="r" t="t"/>
              <a:pathLst>
                <a:path extrusionOk="0" h="1364" w="1418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50"/>
            <p:cNvSpPr/>
            <p:nvPr/>
          </p:nvSpPr>
          <p:spPr>
            <a:xfrm>
              <a:off x="5606550" y="335722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50"/>
            <p:cNvSpPr/>
            <p:nvPr/>
          </p:nvSpPr>
          <p:spPr>
            <a:xfrm>
              <a:off x="5364750" y="335722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50"/>
            <p:cNvSpPr/>
            <p:nvPr/>
          </p:nvSpPr>
          <p:spPr>
            <a:xfrm>
              <a:off x="5433275" y="3253850"/>
              <a:ext cx="35475" cy="34100"/>
            </a:xfrm>
            <a:custGeom>
              <a:rect b="b" l="l" r="r" t="t"/>
              <a:pathLst>
                <a:path extrusionOk="0" h="1364" w="1419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50"/>
            <p:cNvSpPr/>
            <p:nvPr/>
          </p:nvSpPr>
          <p:spPr>
            <a:xfrm>
              <a:off x="5380500" y="3287775"/>
              <a:ext cx="37050" cy="25975"/>
            </a:xfrm>
            <a:custGeom>
              <a:rect b="b" l="l" r="r" t="t"/>
              <a:pathLst>
                <a:path extrusionOk="0" h="1039" w="1482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50"/>
            <p:cNvSpPr/>
            <p:nvPr/>
          </p:nvSpPr>
          <p:spPr>
            <a:xfrm>
              <a:off x="5588450" y="3288075"/>
              <a:ext cx="37025" cy="26800"/>
            </a:xfrm>
            <a:custGeom>
              <a:rect b="b" l="l" r="r" t="t"/>
              <a:pathLst>
                <a:path extrusionOk="0" h="1072" w="1481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50"/>
            <p:cNvSpPr/>
            <p:nvPr/>
          </p:nvSpPr>
          <p:spPr>
            <a:xfrm>
              <a:off x="5412025" y="3286350"/>
              <a:ext cx="177225" cy="243750"/>
            </a:xfrm>
            <a:custGeom>
              <a:rect b="b" l="l" r="r" t="t"/>
              <a:pathLst>
                <a:path extrusionOk="0" h="9750" w="7089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9" name="Google Shape;2539;p50"/>
          <p:cNvGrpSpPr/>
          <p:nvPr/>
        </p:nvGrpSpPr>
        <p:grpSpPr>
          <a:xfrm>
            <a:off x="7078337" y="3195868"/>
            <a:ext cx="351024" cy="351941"/>
            <a:chOff x="5355300" y="3598250"/>
            <a:chExt cx="296975" cy="297750"/>
          </a:xfrm>
        </p:grpSpPr>
        <p:sp>
          <p:nvSpPr>
            <p:cNvPr id="2540" name="Google Shape;2540;p50"/>
            <p:cNvSpPr/>
            <p:nvPr/>
          </p:nvSpPr>
          <p:spPr>
            <a:xfrm>
              <a:off x="5355300" y="3703000"/>
              <a:ext cx="35475" cy="191425"/>
            </a:xfrm>
            <a:custGeom>
              <a:rect b="b" l="l" r="r" t="t"/>
              <a:pathLst>
                <a:path extrusionOk="0" h="7657" w="1419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50"/>
            <p:cNvSpPr/>
            <p:nvPr/>
          </p:nvSpPr>
          <p:spPr>
            <a:xfrm>
              <a:off x="5389175" y="3773100"/>
              <a:ext cx="122900" cy="122900"/>
            </a:xfrm>
            <a:custGeom>
              <a:rect b="b" l="l" r="r" t="t"/>
              <a:pathLst>
                <a:path extrusionOk="0" h="4916" w="4916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50"/>
            <p:cNvSpPr/>
            <p:nvPr/>
          </p:nvSpPr>
          <p:spPr>
            <a:xfrm>
              <a:off x="5527800" y="3598250"/>
              <a:ext cx="105550" cy="35450"/>
            </a:xfrm>
            <a:custGeom>
              <a:rect b="b" l="l" r="r" t="t"/>
              <a:pathLst>
                <a:path extrusionOk="0" h="1418" w="4222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50"/>
            <p:cNvSpPr/>
            <p:nvPr/>
          </p:nvSpPr>
          <p:spPr>
            <a:xfrm>
              <a:off x="5545900" y="3651800"/>
              <a:ext cx="104800" cy="35475"/>
            </a:xfrm>
            <a:custGeom>
              <a:rect b="b" l="l" r="r" t="t"/>
              <a:pathLst>
                <a:path extrusionOk="0" h="1419" w="4192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50"/>
            <p:cNvSpPr/>
            <p:nvPr/>
          </p:nvSpPr>
          <p:spPr>
            <a:xfrm>
              <a:off x="5529375" y="3754975"/>
              <a:ext cx="122100" cy="35475"/>
            </a:xfrm>
            <a:custGeom>
              <a:rect b="b" l="l" r="r" t="t"/>
              <a:pathLst>
                <a:path extrusionOk="0" h="1419" w="4884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50"/>
            <p:cNvSpPr/>
            <p:nvPr/>
          </p:nvSpPr>
          <p:spPr>
            <a:xfrm>
              <a:off x="5511250" y="3703000"/>
              <a:ext cx="140225" cy="33900"/>
            </a:xfrm>
            <a:custGeom>
              <a:rect b="b" l="l" r="r" t="t"/>
              <a:pathLst>
                <a:path extrusionOk="0" h="1356" w="5609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50"/>
            <p:cNvSpPr/>
            <p:nvPr/>
          </p:nvSpPr>
          <p:spPr>
            <a:xfrm>
              <a:off x="5529375" y="3808550"/>
              <a:ext cx="122900" cy="87450"/>
            </a:xfrm>
            <a:custGeom>
              <a:rect b="b" l="l" r="r" t="t"/>
              <a:pathLst>
                <a:path extrusionOk="0" h="3498" w="4916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50"/>
            <p:cNvSpPr/>
            <p:nvPr/>
          </p:nvSpPr>
          <p:spPr>
            <a:xfrm>
              <a:off x="5408075" y="3651025"/>
              <a:ext cx="86675" cy="103975"/>
            </a:xfrm>
            <a:custGeom>
              <a:rect b="b" l="l" r="r" t="t"/>
              <a:pathLst>
                <a:path extrusionOk="0" h="4159" w="3467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8" name="Google Shape;2548;p50"/>
          <p:cNvGrpSpPr/>
          <p:nvPr/>
        </p:nvGrpSpPr>
        <p:grpSpPr>
          <a:xfrm>
            <a:off x="7082533" y="3734790"/>
            <a:ext cx="342632" cy="226264"/>
            <a:chOff x="5358450" y="4015675"/>
            <a:chExt cx="289875" cy="191425"/>
          </a:xfrm>
        </p:grpSpPr>
        <p:sp>
          <p:nvSpPr>
            <p:cNvPr id="2549" name="Google Shape;2549;p50"/>
            <p:cNvSpPr/>
            <p:nvPr/>
          </p:nvSpPr>
          <p:spPr>
            <a:xfrm>
              <a:off x="5358450" y="4015675"/>
              <a:ext cx="289875" cy="89025"/>
            </a:xfrm>
            <a:custGeom>
              <a:rect b="b" l="l" r="r" t="t"/>
              <a:pathLst>
                <a:path extrusionOk="0" h="3561" w="11595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50"/>
            <p:cNvSpPr/>
            <p:nvPr/>
          </p:nvSpPr>
          <p:spPr>
            <a:xfrm>
              <a:off x="5494725" y="41015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50"/>
            <p:cNvSpPr/>
            <p:nvPr/>
          </p:nvSpPr>
          <p:spPr>
            <a:xfrm>
              <a:off x="5460050" y="4077125"/>
              <a:ext cx="86675" cy="78000"/>
            </a:xfrm>
            <a:custGeom>
              <a:rect b="b" l="l" r="r" t="t"/>
              <a:pathLst>
                <a:path extrusionOk="0" h="3120" w="3467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50"/>
            <p:cNvSpPr/>
            <p:nvPr/>
          </p:nvSpPr>
          <p:spPr>
            <a:xfrm>
              <a:off x="5362400" y="4084200"/>
              <a:ext cx="282000" cy="122900"/>
            </a:xfrm>
            <a:custGeom>
              <a:rect b="b" l="l" r="r" t="t"/>
              <a:pathLst>
                <a:path extrusionOk="0" h="4916" w="1128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3" name="Google Shape;2553;p50"/>
          <p:cNvGrpSpPr/>
          <p:nvPr/>
        </p:nvGrpSpPr>
        <p:grpSpPr>
          <a:xfrm>
            <a:off x="6209015" y="4117322"/>
            <a:ext cx="351024" cy="325464"/>
            <a:chOff x="6543825" y="3202075"/>
            <a:chExt cx="296975" cy="275350"/>
          </a:xfrm>
        </p:grpSpPr>
        <p:sp>
          <p:nvSpPr>
            <p:cNvPr id="2554" name="Google Shape;2554;p50"/>
            <p:cNvSpPr/>
            <p:nvPr/>
          </p:nvSpPr>
          <p:spPr>
            <a:xfrm>
              <a:off x="6683250" y="3202075"/>
              <a:ext cx="17350" cy="43350"/>
            </a:xfrm>
            <a:custGeom>
              <a:rect b="b" l="l" r="r" t="t"/>
              <a:pathLst>
                <a:path extrusionOk="0" h="173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50"/>
            <p:cNvSpPr/>
            <p:nvPr/>
          </p:nvSpPr>
          <p:spPr>
            <a:xfrm>
              <a:off x="6613925" y="3236125"/>
              <a:ext cx="35475" cy="34700"/>
            </a:xfrm>
            <a:custGeom>
              <a:rect b="b" l="l" r="r" t="t"/>
              <a:pathLst>
                <a:path extrusionOk="0" h="1388" w="1419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50"/>
            <p:cNvSpPr/>
            <p:nvPr/>
          </p:nvSpPr>
          <p:spPr>
            <a:xfrm>
              <a:off x="6734425" y="3236425"/>
              <a:ext cx="35475" cy="34400"/>
            </a:xfrm>
            <a:custGeom>
              <a:rect b="b" l="l" r="r" t="t"/>
              <a:pathLst>
                <a:path extrusionOk="0" h="1376" w="1419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50"/>
            <p:cNvSpPr/>
            <p:nvPr/>
          </p:nvSpPr>
          <p:spPr>
            <a:xfrm>
              <a:off x="6805325" y="3322575"/>
              <a:ext cx="35475" cy="121325"/>
            </a:xfrm>
            <a:custGeom>
              <a:rect b="b" l="l" r="r" t="t"/>
              <a:pathLst>
                <a:path extrusionOk="0" h="4853" w="1419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50"/>
            <p:cNvSpPr/>
            <p:nvPr/>
          </p:nvSpPr>
          <p:spPr>
            <a:xfrm>
              <a:off x="6543825" y="3323275"/>
              <a:ext cx="35475" cy="121400"/>
            </a:xfrm>
            <a:custGeom>
              <a:rect b="b" l="l" r="r" t="t"/>
              <a:pathLst>
                <a:path extrusionOk="0" h="4856" w="1419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50"/>
            <p:cNvSpPr/>
            <p:nvPr/>
          </p:nvSpPr>
          <p:spPr>
            <a:xfrm>
              <a:off x="6643075" y="3332025"/>
              <a:ext cx="143375" cy="104000"/>
            </a:xfrm>
            <a:custGeom>
              <a:rect b="b" l="l" r="r" t="t"/>
              <a:pathLst>
                <a:path extrusionOk="0" h="4160" w="5735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50"/>
            <p:cNvSpPr/>
            <p:nvPr/>
          </p:nvSpPr>
          <p:spPr>
            <a:xfrm>
              <a:off x="6595025" y="3288700"/>
              <a:ext cx="175675" cy="188725"/>
            </a:xfrm>
            <a:custGeom>
              <a:rect b="b" l="l" r="r" t="t"/>
              <a:pathLst>
                <a:path extrusionOk="0" h="7549" w="7027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1" name="Google Shape;2561;p50"/>
          <p:cNvGrpSpPr/>
          <p:nvPr/>
        </p:nvGrpSpPr>
        <p:grpSpPr>
          <a:xfrm>
            <a:off x="6615996" y="1397069"/>
            <a:ext cx="350079" cy="350079"/>
            <a:chOff x="2037825" y="3254050"/>
            <a:chExt cx="296175" cy="296175"/>
          </a:xfrm>
        </p:grpSpPr>
        <p:sp>
          <p:nvSpPr>
            <p:cNvPr id="2562" name="Google Shape;2562;p50"/>
            <p:cNvSpPr/>
            <p:nvPr/>
          </p:nvSpPr>
          <p:spPr>
            <a:xfrm>
              <a:off x="2063825" y="3254050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50"/>
            <p:cNvSpPr/>
            <p:nvPr/>
          </p:nvSpPr>
          <p:spPr>
            <a:xfrm>
              <a:off x="2178025" y="3289500"/>
              <a:ext cx="104000" cy="67950"/>
            </a:xfrm>
            <a:custGeom>
              <a:rect b="b" l="l" r="r" t="t"/>
              <a:pathLst>
                <a:path extrusionOk="0" h="2718" w="416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50"/>
            <p:cNvSpPr/>
            <p:nvPr/>
          </p:nvSpPr>
          <p:spPr>
            <a:xfrm>
              <a:off x="2070125" y="3444225"/>
              <a:ext cx="106350" cy="69075"/>
            </a:xfrm>
            <a:custGeom>
              <a:rect b="b" l="l" r="r" t="t"/>
              <a:pathLst>
                <a:path extrusionOk="0" h="2763" w="4254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50"/>
            <p:cNvSpPr/>
            <p:nvPr/>
          </p:nvSpPr>
          <p:spPr>
            <a:xfrm>
              <a:off x="2219775" y="3375350"/>
              <a:ext cx="89025" cy="85875"/>
            </a:xfrm>
            <a:custGeom>
              <a:rect b="b" l="l" r="r" t="t"/>
              <a:pathLst>
                <a:path extrusionOk="0" h="3435" w="3561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50"/>
            <p:cNvSpPr/>
            <p:nvPr/>
          </p:nvSpPr>
          <p:spPr>
            <a:xfrm>
              <a:off x="2037825" y="3339125"/>
              <a:ext cx="138650" cy="88225"/>
            </a:xfrm>
            <a:custGeom>
              <a:rect b="b" l="l" r="r" t="t"/>
              <a:pathLst>
                <a:path extrusionOk="0" h="3529" w="5546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50"/>
            <p:cNvSpPr/>
            <p:nvPr/>
          </p:nvSpPr>
          <p:spPr>
            <a:xfrm>
              <a:off x="2193775" y="3460400"/>
              <a:ext cx="140225" cy="89825"/>
            </a:xfrm>
            <a:custGeom>
              <a:rect b="b" l="l" r="r" t="t"/>
              <a:pathLst>
                <a:path extrusionOk="0" h="3593" w="5609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8" name="Google Shape;2568;p50"/>
          <p:cNvGrpSpPr/>
          <p:nvPr/>
        </p:nvGrpSpPr>
        <p:grpSpPr>
          <a:xfrm>
            <a:off x="6614135" y="1838236"/>
            <a:ext cx="353802" cy="348926"/>
            <a:chOff x="2034675" y="3617925"/>
            <a:chExt cx="299325" cy="295200"/>
          </a:xfrm>
        </p:grpSpPr>
        <p:sp>
          <p:nvSpPr>
            <p:cNvPr id="2569" name="Google Shape;2569;p50"/>
            <p:cNvSpPr/>
            <p:nvPr/>
          </p:nvSpPr>
          <p:spPr>
            <a:xfrm>
              <a:off x="2195350" y="372190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50"/>
            <p:cNvSpPr/>
            <p:nvPr/>
          </p:nvSpPr>
          <p:spPr>
            <a:xfrm>
              <a:off x="2211900" y="3669125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2125250" y="3617925"/>
              <a:ext cx="208750" cy="208750"/>
            </a:xfrm>
            <a:custGeom>
              <a:rect b="b" l="l" r="r" t="t"/>
              <a:pathLst>
                <a:path extrusionOk="0" h="8350" w="835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2107150" y="3771525"/>
              <a:ext cx="73275" cy="72475"/>
            </a:xfrm>
            <a:custGeom>
              <a:rect b="b" l="l" r="r" t="t"/>
              <a:pathLst>
                <a:path extrusionOk="0" h="2899" w="2931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50"/>
            <p:cNvSpPr/>
            <p:nvPr/>
          </p:nvSpPr>
          <p:spPr>
            <a:xfrm>
              <a:off x="2034675" y="3816425"/>
              <a:ext cx="100050" cy="96700"/>
            </a:xfrm>
            <a:custGeom>
              <a:rect b="b" l="l" r="r" t="t"/>
              <a:pathLst>
                <a:path extrusionOk="0" h="3868" w="4002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4" name="Google Shape;2574;p50"/>
          <p:cNvGrpSpPr/>
          <p:nvPr/>
        </p:nvGrpSpPr>
        <p:grpSpPr>
          <a:xfrm>
            <a:off x="6615996" y="2284613"/>
            <a:ext cx="350079" cy="349133"/>
            <a:chOff x="2037825" y="3981825"/>
            <a:chExt cx="296175" cy="295375"/>
          </a:xfrm>
        </p:grpSpPr>
        <p:sp>
          <p:nvSpPr>
            <p:cNvPr id="2575" name="Google Shape;2575;p50"/>
            <p:cNvSpPr/>
            <p:nvPr/>
          </p:nvSpPr>
          <p:spPr>
            <a:xfrm>
              <a:off x="2072500" y="4085775"/>
              <a:ext cx="88225" cy="86675"/>
            </a:xfrm>
            <a:custGeom>
              <a:rect b="b" l="l" r="r" t="t"/>
              <a:pathLst>
                <a:path extrusionOk="0" h="3467" w="3529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50"/>
            <p:cNvSpPr/>
            <p:nvPr/>
          </p:nvSpPr>
          <p:spPr>
            <a:xfrm>
              <a:off x="2176450" y="398182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50"/>
            <p:cNvSpPr/>
            <p:nvPr/>
          </p:nvSpPr>
          <p:spPr>
            <a:xfrm>
              <a:off x="2037825" y="4168475"/>
              <a:ext cx="157550" cy="108725"/>
            </a:xfrm>
            <a:custGeom>
              <a:rect b="b" l="l" r="r" t="t"/>
              <a:pathLst>
                <a:path extrusionOk="0" h="4349" w="6302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8" name="Google Shape;2578;p50"/>
          <p:cNvGrpSpPr/>
          <p:nvPr/>
        </p:nvGrpSpPr>
        <p:grpSpPr>
          <a:xfrm>
            <a:off x="5301014" y="2780929"/>
            <a:ext cx="350079" cy="285837"/>
            <a:chOff x="3860400" y="3254050"/>
            <a:chExt cx="296175" cy="241825"/>
          </a:xfrm>
        </p:grpSpPr>
        <p:sp>
          <p:nvSpPr>
            <p:cNvPr id="2579" name="Google Shape;2579;p50"/>
            <p:cNvSpPr/>
            <p:nvPr/>
          </p:nvSpPr>
          <p:spPr>
            <a:xfrm>
              <a:off x="4112425" y="3358025"/>
              <a:ext cx="44150" cy="18125"/>
            </a:xfrm>
            <a:custGeom>
              <a:rect b="b" l="l" r="r" t="t"/>
              <a:pathLst>
                <a:path extrusionOk="0" h="725" w="176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50"/>
            <p:cNvSpPr/>
            <p:nvPr/>
          </p:nvSpPr>
          <p:spPr>
            <a:xfrm>
              <a:off x="4102200" y="3393475"/>
              <a:ext cx="37050" cy="33875"/>
            </a:xfrm>
            <a:custGeom>
              <a:rect b="b" l="l" r="r" t="t"/>
              <a:pathLst>
                <a:path extrusionOk="0" h="1355" w="1482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50"/>
            <p:cNvSpPr/>
            <p:nvPr/>
          </p:nvSpPr>
          <p:spPr>
            <a:xfrm>
              <a:off x="4103775" y="33060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50"/>
            <p:cNvSpPr/>
            <p:nvPr/>
          </p:nvSpPr>
          <p:spPr>
            <a:xfrm>
              <a:off x="3860400" y="3306025"/>
              <a:ext cx="105550" cy="104800"/>
            </a:xfrm>
            <a:custGeom>
              <a:rect b="b" l="l" r="r" t="t"/>
              <a:pathLst>
                <a:path extrusionOk="0" h="4192" w="422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50"/>
            <p:cNvSpPr/>
            <p:nvPr/>
          </p:nvSpPr>
          <p:spPr>
            <a:xfrm>
              <a:off x="4050225" y="3254050"/>
              <a:ext cx="35450" cy="208750"/>
            </a:xfrm>
            <a:custGeom>
              <a:rect b="b" l="l" r="r" t="t"/>
              <a:pathLst>
                <a:path extrusionOk="0" h="8350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50"/>
            <p:cNvSpPr/>
            <p:nvPr/>
          </p:nvSpPr>
          <p:spPr>
            <a:xfrm>
              <a:off x="3912375" y="3426550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50"/>
            <p:cNvSpPr/>
            <p:nvPr/>
          </p:nvSpPr>
          <p:spPr>
            <a:xfrm>
              <a:off x="3982475" y="3275325"/>
              <a:ext cx="52000" cy="163850"/>
            </a:xfrm>
            <a:custGeom>
              <a:rect b="b" l="l" r="r" t="t"/>
              <a:pathLst>
                <a:path extrusionOk="0" h="6554" w="208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6" name="Google Shape;2586;p50"/>
          <p:cNvGrpSpPr/>
          <p:nvPr/>
        </p:nvGrpSpPr>
        <p:grpSpPr>
          <a:xfrm>
            <a:off x="5300541" y="3196800"/>
            <a:ext cx="351024" cy="350079"/>
            <a:chOff x="3859600" y="3591950"/>
            <a:chExt cx="296975" cy="296175"/>
          </a:xfrm>
        </p:grpSpPr>
        <p:sp>
          <p:nvSpPr>
            <p:cNvPr id="2587" name="Google Shape;2587;p50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50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50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0" name="Google Shape;2590;p50"/>
          <p:cNvGrpSpPr/>
          <p:nvPr/>
        </p:nvGrpSpPr>
        <p:grpSpPr>
          <a:xfrm>
            <a:off x="5301014" y="3672883"/>
            <a:ext cx="350079" cy="350079"/>
            <a:chOff x="3860400" y="3955025"/>
            <a:chExt cx="296175" cy="296175"/>
          </a:xfrm>
        </p:grpSpPr>
        <p:sp>
          <p:nvSpPr>
            <p:cNvPr id="2591" name="Google Shape;2591;p50"/>
            <p:cNvSpPr/>
            <p:nvPr/>
          </p:nvSpPr>
          <p:spPr>
            <a:xfrm>
              <a:off x="3973825" y="3955025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50"/>
            <p:cNvSpPr/>
            <p:nvPr/>
          </p:nvSpPr>
          <p:spPr>
            <a:xfrm>
              <a:off x="3947025" y="40219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50"/>
            <p:cNvSpPr/>
            <p:nvPr/>
          </p:nvSpPr>
          <p:spPr>
            <a:xfrm>
              <a:off x="4086450" y="4145650"/>
              <a:ext cx="70125" cy="104775"/>
            </a:xfrm>
            <a:custGeom>
              <a:rect b="b" l="l" r="r" t="t"/>
              <a:pathLst>
                <a:path extrusionOk="0" h="4191" w="2805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50"/>
            <p:cNvSpPr/>
            <p:nvPr/>
          </p:nvSpPr>
          <p:spPr>
            <a:xfrm>
              <a:off x="3860400" y="4180300"/>
              <a:ext cx="70125" cy="70125"/>
            </a:xfrm>
            <a:custGeom>
              <a:rect b="b" l="l" r="r" t="t"/>
              <a:pathLst>
                <a:path extrusionOk="0" h="2805" w="2805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50"/>
            <p:cNvSpPr/>
            <p:nvPr/>
          </p:nvSpPr>
          <p:spPr>
            <a:xfrm>
              <a:off x="3947025" y="4111775"/>
              <a:ext cx="122125" cy="139425"/>
            </a:xfrm>
            <a:custGeom>
              <a:rect b="b" l="l" r="r" t="t"/>
              <a:pathLst>
                <a:path extrusionOk="0" h="5577" w="4885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6" name="Google Shape;2596;p50"/>
          <p:cNvGrpSpPr/>
          <p:nvPr/>
        </p:nvGrpSpPr>
        <p:grpSpPr>
          <a:xfrm>
            <a:off x="7516230" y="2749281"/>
            <a:ext cx="355664" cy="349133"/>
            <a:chOff x="5716825" y="3235950"/>
            <a:chExt cx="300900" cy="295375"/>
          </a:xfrm>
        </p:grpSpPr>
        <p:sp>
          <p:nvSpPr>
            <p:cNvPr id="2597" name="Google Shape;2597;p50"/>
            <p:cNvSpPr/>
            <p:nvPr/>
          </p:nvSpPr>
          <p:spPr>
            <a:xfrm>
              <a:off x="5716825" y="3309975"/>
              <a:ext cx="137075" cy="146525"/>
            </a:xfrm>
            <a:custGeom>
              <a:rect b="b" l="l" r="r" t="t"/>
              <a:pathLst>
                <a:path extrusionOk="0" h="5861" w="5483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50"/>
            <p:cNvSpPr/>
            <p:nvPr/>
          </p:nvSpPr>
          <p:spPr>
            <a:xfrm>
              <a:off x="5794025" y="3235950"/>
              <a:ext cx="145725" cy="133900"/>
            </a:xfrm>
            <a:custGeom>
              <a:rect b="b" l="l" r="r" t="t"/>
              <a:pathLst>
                <a:path extrusionOk="0" h="5356" w="5829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50"/>
            <p:cNvSpPr/>
            <p:nvPr/>
          </p:nvSpPr>
          <p:spPr>
            <a:xfrm>
              <a:off x="5880650" y="3309975"/>
              <a:ext cx="137075" cy="145725"/>
            </a:xfrm>
            <a:custGeom>
              <a:rect b="b" l="l" r="r" t="t"/>
              <a:pathLst>
                <a:path extrusionOk="0" h="5829" w="5483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50"/>
            <p:cNvSpPr/>
            <p:nvPr/>
          </p:nvSpPr>
          <p:spPr>
            <a:xfrm>
              <a:off x="5794025" y="3396625"/>
              <a:ext cx="147300" cy="134700"/>
            </a:xfrm>
            <a:custGeom>
              <a:rect b="b" l="l" r="r" t="t"/>
              <a:pathLst>
                <a:path extrusionOk="0" h="5388" w="5892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1" name="Google Shape;2601;p50"/>
          <p:cNvGrpSpPr/>
          <p:nvPr/>
        </p:nvGrpSpPr>
        <p:grpSpPr>
          <a:xfrm>
            <a:off x="7529261" y="3207969"/>
            <a:ext cx="329601" cy="327739"/>
            <a:chOff x="5727850" y="3609275"/>
            <a:chExt cx="278850" cy="277275"/>
          </a:xfrm>
        </p:grpSpPr>
        <p:sp>
          <p:nvSpPr>
            <p:cNvPr id="2602" name="Google Shape;2602;p50"/>
            <p:cNvSpPr/>
            <p:nvPr/>
          </p:nvSpPr>
          <p:spPr>
            <a:xfrm>
              <a:off x="5884600" y="3765225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50"/>
            <p:cNvSpPr/>
            <p:nvPr/>
          </p:nvSpPr>
          <p:spPr>
            <a:xfrm>
              <a:off x="5727850" y="3669125"/>
              <a:ext cx="35475" cy="216625"/>
            </a:xfrm>
            <a:custGeom>
              <a:rect b="b" l="l" r="r" t="t"/>
              <a:pathLst>
                <a:path extrusionOk="0" h="8665" w="1419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50"/>
            <p:cNvSpPr/>
            <p:nvPr/>
          </p:nvSpPr>
          <p:spPr>
            <a:xfrm>
              <a:off x="5779825" y="3677800"/>
              <a:ext cx="174900" cy="207950"/>
            </a:xfrm>
            <a:custGeom>
              <a:rect b="b" l="l" r="r" t="t"/>
              <a:pathLst>
                <a:path extrusionOk="0" h="8318" w="6996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50"/>
            <p:cNvSpPr/>
            <p:nvPr/>
          </p:nvSpPr>
          <p:spPr>
            <a:xfrm>
              <a:off x="5815275" y="3781750"/>
              <a:ext cx="66200" cy="17350"/>
            </a:xfrm>
            <a:custGeom>
              <a:rect b="b" l="l" r="r" t="t"/>
              <a:pathLst>
                <a:path extrusionOk="0" h="694" w="2648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50"/>
            <p:cNvSpPr/>
            <p:nvPr/>
          </p:nvSpPr>
          <p:spPr>
            <a:xfrm>
              <a:off x="5727850" y="3609275"/>
              <a:ext cx="226075" cy="51225"/>
            </a:xfrm>
            <a:custGeom>
              <a:rect b="b" l="l" r="r" t="t"/>
              <a:pathLst>
                <a:path extrusionOk="0" h="2049" w="9043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7" name="Google Shape;2607;p50"/>
          <p:cNvGrpSpPr/>
          <p:nvPr/>
        </p:nvGrpSpPr>
        <p:grpSpPr>
          <a:xfrm>
            <a:off x="7540446" y="3673356"/>
            <a:ext cx="307231" cy="349133"/>
            <a:chOff x="5736525" y="3963700"/>
            <a:chExt cx="259925" cy="295375"/>
          </a:xfrm>
        </p:grpSpPr>
        <p:sp>
          <p:nvSpPr>
            <p:cNvPr id="2608" name="Google Shape;2608;p50"/>
            <p:cNvSpPr/>
            <p:nvPr/>
          </p:nvSpPr>
          <p:spPr>
            <a:xfrm>
              <a:off x="5736525" y="4153525"/>
              <a:ext cx="121300" cy="105550"/>
            </a:xfrm>
            <a:custGeom>
              <a:rect b="b" l="l" r="r" t="t"/>
              <a:pathLst>
                <a:path extrusionOk="0" h="4222" w="4852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50"/>
            <p:cNvSpPr/>
            <p:nvPr/>
          </p:nvSpPr>
          <p:spPr>
            <a:xfrm>
              <a:off x="5833400" y="41684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50"/>
            <p:cNvSpPr/>
            <p:nvPr/>
          </p:nvSpPr>
          <p:spPr>
            <a:xfrm>
              <a:off x="5875925" y="4153525"/>
              <a:ext cx="120525" cy="105550"/>
            </a:xfrm>
            <a:custGeom>
              <a:rect b="b" l="l" r="r" t="t"/>
              <a:pathLst>
                <a:path extrusionOk="0" h="4222" w="4821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50"/>
            <p:cNvSpPr/>
            <p:nvPr/>
          </p:nvSpPr>
          <p:spPr>
            <a:xfrm>
              <a:off x="5754625" y="3963700"/>
              <a:ext cx="224500" cy="154400"/>
            </a:xfrm>
            <a:custGeom>
              <a:rect b="b" l="l" r="r" t="t"/>
              <a:pathLst>
                <a:path extrusionOk="0" h="6176" w="898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50"/>
            <p:cNvSpPr/>
            <p:nvPr/>
          </p:nvSpPr>
          <p:spPr>
            <a:xfrm>
              <a:off x="5806625" y="3998350"/>
              <a:ext cx="69325" cy="52025"/>
            </a:xfrm>
            <a:custGeom>
              <a:rect b="b" l="l" r="r" t="t"/>
              <a:pathLst>
                <a:path extrusionOk="0" h="2081" w="2773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50"/>
            <p:cNvSpPr/>
            <p:nvPr/>
          </p:nvSpPr>
          <p:spPr>
            <a:xfrm>
              <a:off x="5893250" y="3999150"/>
              <a:ext cx="34675" cy="51225"/>
            </a:xfrm>
            <a:custGeom>
              <a:rect b="b" l="l" r="r" t="t"/>
              <a:pathLst>
                <a:path extrusionOk="0" h="2049" w="1387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50"/>
            <p:cNvSpPr/>
            <p:nvPr/>
          </p:nvSpPr>
          <p:spPr>
            <a:xfrm>
              <a:off x="5806625" y="4049550"/>
              <a:ext cx="121300" cy="104000"/>
            </a:xfrm>
            <a:custGeom>
              <a:rect b="b" l="l" r="r" t="t"/>
              <a:pathLst>
                <a:path extrusionOk="0" h="4160" w="4852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5" name="Google Shape;2615;p50"/>
          <p:cNvGrpSpPr/>
          <p:nvPr/>
        </p:nvGrpSpPr>
        <p:grpSpPr>
          <a:xfrm>
            <a:off x="6632026" y="4122683"/>
            <a:ext cx="351024" cy="350079"/>
            <a:chOff x="6553275" y="3604550"/>
            <a:chExt cx="296975" cy="296175"/>
          </a:xfrm>
        </p:grpSpPr>
        <p:sp>
          <p:nvSpPr>
            <p:cNvPr id="2616" name="Google Shape;2616;p50"/>
            <p:cNvSpPr/>
            <p:nvPr/>
          </p:nvSpPr>
          <p:spPr>
            <a:xfrm>
              <a:off x="6657250" y="3604550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50"/>
            <p:cNvSpPr/>
            <p:nvPr/>
          </p:nvSpPr>
          <p:spPr>
            <a:xfrm>
              <a:off x="6553275" y="3777825"/>
              <a:ext cx="296975" cy="122900"/>
            </a:xfrm>
            <a:custGeom>
              <a:rect b="b" l="l" r="r" t="t"/>
              <a:pathLst>
                <a:path extrusionOk="0" h="4916" w="11879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50"/>
            <p:cNvSpPr/>
            <p:nvPr/>
          </p:nvSpPr>
          <p:spPr>
            <a:xfrm>
              <a:off x="6755700" y="3640000"/>
              <a:ext cx="74850" cy="121300"/>
            </a:xfrm>
            <a:custGeom>
              <a:rect b="b" l="l" r="r" t="t"/>
              <a:pathLst>
                <a:path extrusionOk="0" h="4852" w="2994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50"/>
            <p:cNvSpPr/>
            <p:nvPr/>
          </p:nvSpPr>
          <p:spPr>
            <a:xfrm>
              <a:off x="6570600" y="3640000"/>
              <a:ext cx="74850" cy="121300"/>
            </a:xfrm>
            <a:custGeom>
              <a:rect b="b" l="l" r="r" t="t"/>
              <a:pathLst>
                <a:path extrusionOk="0" h="4852" w="2994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50"/>
            <p:cNvSpPr/>
            <p:nvPr/>
          </p:nvSpPr>
          <p:spPr>
            <a:xfrm>
              <a:off x="6707650" y="3688025"/>
              <a:ext cx="70925" cy="70925"/>
            </a:xfrm>
            <a:custGeom>
              <a:rect b="b" l="l" r="r" t="t"/>
              <a:pathLst>
                <a:path extrusionOk="0" h="2837" w="2837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50"/>
            <p:cNvSpPr/>
            <p:nvPr/>
          </p:nvSpPr>
          <p:spPr>
            <a:xfrm>
              <a:off x="6621025" y="3688825"/>
              <a:ext cx="70900" cy="73275"/>
            </a:xfrm>
            <a:custGeom>
              <a:rect b="b" l="l" r="r" t="t"/>
              <a:pathLst>
                <a:path extrusionOk="0" h="2931" w="2836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2" name="Google Shape;2622;p50"/>
          <p:cNvSpPr txBox="1"/>
          <p:nvPr/>
        </p:nvSpPr>
        <p:spPr>
          <a:xfrm>
            <a:off x="826588" y="511025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Business Icons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623" name="Google Shape;2623;p50"/>
          <p:cNvSpPr txBox="1"/>
          <p:nvPr/>
        </p:nvSpPr>
        <p:spPr>
          <a:xfrm>
            <a:off x="4835313" y="511025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Teamwork Icons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8" name="Google Shape;2628;p51"/>
          <p:cNvGrpSpPr/>
          <p:nvPr/>
        </p:nvGrpSpPr>
        <p:grpSpPr>
          <a:xfrm>
            <a:off x="859032" y="1380546"/>
            <a:ext cx="294401" cy="353645"/>
            <a:chOff x="-35814600" y="3202075"/>
            <a:chExt cx="242625" cy="291450"/>
          </a:xfrm>
        </p:grpSpPr>
        <p:sp>
          <p:nvSpPr>
            <p:cNvPr id="2629" name="Google Shape;2629;p51"/>
            <p:cNvSpPr/>
            <p:nvPr/>
          </p:nvSpPr>
          <p:spPr>
            <a:xfrm>
              <a:off x="-35814600" y="3202075"/>
              <a:ext cx="51225" cy="202450"/>
            </a:xfrm>
            <a:custGeom>
              <a:rect b="b" l="l" r="r" t="t"/>
              <a:pathLst>
                <a:path extrusionOk="0" h="8098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51"/>
            <p:cNvSpPr/>
            <p:nvPr/>
          </p:nvSpPr>
          <p:spPr>
            <a:xfrm>
              <a:off x="-35814600" y="3407650"/>
              <a:ext cx="242625" cy="68550"/>
            </a:xfrm>
            <a:custGeom>
              <a:rect b="b" l="l" r="r" t="t"/>
              <a:pathLst>
                <a:path extrusionOk="0" h="2742" w="9705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51"/>
            <p:cNvSpPr/>
            <p:nvPr/>
          </p:nvSpPr>
          <p:spPr>
            <a:xfrm>
              <a:off x="-35627125" y="3450950"/>
              <a:ext cx="55150" cy="25250"/>
            </a:xfrm>
            <a:custGeom>
              <a:rect b="b" l="l" r="r" t="t"/>
              <a:pathLst>
                <a:path extrusionOk="0" h="1010" w="2206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51"/>
            <p:cNvSpPr/>
            <p:nvPr/>
          </p:nvSpPr>
          <p:spPr>
            <a:xfrm>
              <a:off x="-35703525" y="3305250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51"/>
            <p:cNvSpPr/>
            <p:nvPr/>
          </p:nvSpPr>
          <p:spPr>
            <a:xfrm>
              <a:off x="-35677550" y="3254050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51"/>
            <p:cNvSpPr/>
            <p:nvPr/>
          </p:nvSpPr>
          <p:spPr>
            <a:xfrm>
              <a:off x="-35746850" y="3202075"/>
              <a:ext cx="171725" cy="189050"/>
            </a:xfrm>
            <a:custGeom>
              <a:rect b="b" l="l" r="r" t="t"/>
              <a:pathLst>
                <a:path extrusionOk="0" h="7562" w="6869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51"/>
            <p:cNvSpPr/>
            <p:nvPr/>
          </p:nvSpPr>
          <p:spPr>
            <a:xfrm>
              <a:off x="-35677550" y="3450950"/>
              <a:ext cx="34675" cy="42575"/>
            </a:xfrm>
            <a:custGeom>
              <a:rect b="b" l="l" r="r" t="t"/>
              <a:pathLst>
                <a:path extrusionOk="0" h="1703" w="1387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6" name="Google Shape;2636;p51"/>
          <p:cNvGrpSpPr/>
          <p:nvPr/>
        </p:nvGrpSpPr>
        <p:grpSpPr>
          <a:xfrm>
            <a:off x="829410" y="1821466"/>
            <a:ext cx="353645" cy="353888"/>
            <a:chOff x="-35839800" y="3561025"/>
            <a:chExt cx="291450" cy="291650"/>
          </a:xfrm>
        </p:grpSpPr>
        <p:sp>
          <p:nvSpPr>
            <p:cNvPr id="2637" name="Google Shape;2637;p51"/>
            <p:cNvSpPr/>
            <p:nvPr/>
          </p:nvSpPr>
          <p:spPr>
            <a:xfrm>
              <a:off x="-35772850" y="3612425"/>
              <a:ext cx="155200" cy="142575"/>
            </a:xfrm>
            <a:custGeom>
              <a:rect b="b" l="l" r="r" t="t"/>
              <a:pathLst>
                <a:path extrusionOk="0" h="5703" w="6208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51"/>
            <p:cNvSpPr/>
            <p:nvPr/>
          </p:nvSpPr>
          <p:spPr>
            <a:xfrm>
              <a:off x="-35621625" y="3694325"/>
              <a:ext cx="73275" cy="143375"/>
            </a:xfrm>
            <a:custGeom>
              <a:rect b="b" l="l" r="r" t="t"/>
              <a:pathLst>
                <a:path extrusionOk="0" h="5735" w="2931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51"/>
            <p:cNvSpPr/>
            <p:nvPr/>
          </p:nvSpPr>
          <p:spPr>
            <a:xfrm>
              <a:off x="-35827200" y="3748675"/>
              <a:ext cx="263100" cy="104000"/>
            </a:xfrm>
            <a:custGeom>
              <a:rect b="b" l="l" r="r" t="t"/>
              <a:pathLst>
                <a:path extrusionOk="0" h="4160" w="10524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51"/>
            <p:cNvSpPr/>
            <p:nvPr/>
          </p:nvSpPr>
          <p:spPr>
            <a:xfrm>
              <a:off x="-35831925" y="3635275"/>
              <a:ext cx="41775" cy="85075"/>
            </a:xfrm>
            <a:custGeom>
              <a:rect b="b" l="l" r="r" t="t"/>
              <a:pathLst>
                <a:path extrusionOk="0" h="3403" w="1671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51"/>
            <p:cNvSpPr/>
            <p:nvPr/>
          </p:nvSpPr>
          <p:spPr>
            <a:xfrm>
              <a:off x="-35601150" y="3635275"/>
              <a:ext cx="43350" cy="85075"/>
            </a:xfrm>
            <a:custGeom>
              <a:rect b="b" l="l" r="r" t="t"/>
              <a:pathLst>
                <a:path extrusionOk="0" h="3403" w="1734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51"/>
            <p:cNvSpPr/>
            <p:nvPr/>
          </p:nvSpPr>
          <p:spPr>
            <a:xfrm>
              <a:off x="-35750000" y="3561025"/>
              <a:ext cx="111075" cy="35675"/>
            </a:xfrm>
            <a:custGeom>
              <a:rect b="b" l="l" r="r" t="t"/>
              <a:pathLst>
                <a:path extrusionOk="0" h="1427" w="4443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51"/>
            <p:cNvSpPr/>
            <p:nvPr/>
          </p:nvSpPr>
          <p:spPr>
            <a:xfrm>
              <a:off x="-35839800" y="3694325"/>
              <a:ext cx="72500" cy="143375"/>
            </a:xfrm>
            <a:custGeom>
              <a:rect b="b" l="l" r="r" t="t"/>
              <a:pathLst>
                <a:path extrusionOk="0" h="5735" w="290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4" name="Google Shape;2644;p51"/>
          <p:cNvSpPr/>
          <p:nvPr/>
        </p:nvSpPr>
        <p:spPr>
          <a:xfrm>
            <a:off x="827834" y="2257004"/>
            <a:ext cx="355557" cy="353645"/>
          </a:xfrm>
          <a:custGeom>
            <a:rect b="b" l="l" r="r" t="t"/>
            <a:pathLst>
              <a:path extrusionOk="0" h="11658" w="11721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5" name="Google Shape;2645;p51"/>
          <p:cNvGrpSpPr/>
          <p:nvPr/>
        </p:nvGrpSpPr>
        <p:grpSpPr>
          <a:xfrm>
            <a:off x="3066955" y="1380546"/>
            <a:ext cx="353645" cy="353645"/>
            <a:chOff x="-34003850" y="3227275"/>
            <a:chExt cx="291450" cy="291450"/>
          </a:xfrm>
        </p:grpSpPr>
        <p:sp>
          <p:nvSpPr>
            <p:cNvPr id="2646" name="Google Shape;2646;p51"/>
            <p:cNvSpPr/>
            <p:nvPr/>
          </p:nvSpPr>
          <p:spPr>
            <a:xfrm>
              <a:off x="-33852625" y="3313925"/>
              <a:ext cx="128425" cy="49625"/>
            </a:xfrm>
            <a:custGeom>
              <a:rect b="b" l="l" r="r" t="t"/>
              <a:pathLst>
                <a:path extrusionOk="0" h="1985" w="5137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51"/>
            <p:cNvSpPr/>
            <p:nvPr/>
          </p:nvSpPr>
          <p:spPr>
            <a:xfrm>
              <a:off x="-33866000" y="3328875"/>
              <a:ext cx="153600" cy="103200"/>
            </a:xfrm>
            <a:custGeom>
              <a:rect b="b" l="l" r="r" t="t"/>
              <a:pathLst>
                <a:path extrusionOk="0" h="4128" w="6144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51"/>
            <p:cNvSpPr/>
            <p:nvPr/>
          </p:nvSpPr>
          <p:spPr>
            <a:xfrm>
              <a:off x="-34003850" y="3279250"/>
              <a:ext cx="189050" cy="188275"/>
            </a:xfrm>
            <a:custGeom>
              <a:rect b="b" l="l" r="r" t="t"/>
              <a:pathLst>
                <a:path extrusionOk="0" h="7531" w="7562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51"/>
            <p:cNvSpPr/>
            <p:nvPr/>
          </p:nvSpPr>
          <p:spPr>
            <a:xfrm>
              <a:off x="-34003850" y="3227275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51"/>
            <p:cNvSpPr/>
            <p:nvPr/>
          </p:nvSpPr>
          <p:spPr>
            <a:xfrm>
              <a:off x="-34003850" y="3484050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1" name="Google Shape;2651;p51"/>
          <p:cNvGrpSpPr/>
          <p:nvPr/>
        </p:nvGrpSpPr>
        <p:grpSpPr>
          <a:xfrm>
            <a:off x="3066485" y="1821238"/>
            <a:ext cx="354586" cy="354343"/>
            <a:chOff x="-34004625" y="3585850"/>
            <a:chExt cx="292225" cy="292025"/>
          </a:xfrm>
        </p:grpSpPr>
        <p:sp>
          <p:nvSpPr>
            <p:cNvPr id="2652" name="Google Shape;2652;p51"/>
            <p:cNvSpPr/>
            <p:nvPr/>
          </p:nvSpPr>
          <p:spPr>
            <a:xfrm>
              <a:off x="-33832150" y="3585850"/>
              <a:ext cx="103200" cy="154200"/>
            </a:xfrm>
            <a:custGeom>
              <a:rect b="b" l="l" r="r" t="t"/>
              <a:pathLst>
                <a:path extrusionOk="0" h="6168" w="4128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51"/>
            <p:cNvSpPr/>
            <p:nvPr/>
          </p:nvSpPr>
          <p:spPr>
            <a:xfrm>
              <a:off x="-34004625" y="3690400"/>
              <a:ext cx="155175" cy="187475"/>
            </a:xfrm>
            <a:custGeom>
              <a:rect b="b" l="l" r="r" t="t"/>
              <a:pathLst>
                <a:path extrusionOk="0" h="7499" w="6207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51"/>
            <p:cNvSpPr/>
            <p:nvPr/>
          </p:nvSpPr>
          <p:spPr>
            <a:xfrm>
              <a:off x="-33936100" y="36210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51"/>
            <p:cNvSpPr/>
            <p:nvPr/>
          </p:nvSpPr>
          <p:spPr>
            <a:xfrm>
              <a:off x="-33952650" y="3690125"/>
              <a:ext cx="155975" cy="186950"/>
            </a:xfrm>
            <a:custGeom>
              <a:rect b="b" l="l" r="r" t="t"/>
              <a:pathLst>
                <a:path extrusionOk="0" h="7478" w="6239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51"/>
            <p:cNvSpPr/>
            <p:nvPr/>
          </p:nvSpPr>
          <p:spPr>
            <a:xfrm>
              <a:off x="-33849475" y="3758125"/>
              <a:ext cx="137075" cy="33100"/>
            </a:xfrm>
            <a:custGeom>
              <a:rect b="b" l="l" r="r" t="t"/>
              <a:pathLst>
                <a:path extrusionOk="0" h="1324" w="5483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7" name="Google Shape;2657;p51"/>
          <p:cNvGrpSpPr/>
          <p:nvPr/>
        </p:nvGrpSpPr>
        <p:grpSpPr>
          <a:xfrm>
            <a:off x="3066000" y="2256439"/>
            <a:ext cx="355557" cy="354616"/>
            <a:chOff x="-34005425" y="3945575"/>
            <a:chExt cx="293025" cy="292250"/>
          </a:xfrm>
        </p:grpSpPr>
        <p:sp>
          <p:nvSpPr>
            <p:cNvPr id="2658" name="Google Shape;2658;p51"/>
            <p:cNvSpPr/>
            <p:nvPr/>
          </p:nvSpPr>
          <p:spPr>
            <a:xfrm>
              <a:off x="-33952650" y="3998350"/>
              <a:ext cx="186700" cy="186700"/>
            </a:xfrm>
            <a:custGeom>
              <a:rect b="b" l="l" r="r" t="t"/>
              <a:pathLst>
                <a:path extrusionOk="0" h="7468" w="7468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51"/>
            <p:cNvSpPr/>
            <p:nvPr/>
          </p:nvSpPr>
          <p:spPr>
            <a:xfrm>
              <a:off x="-33944775" y="3945575"/>
              <a:ext cx="232375" cy="247350"/>
            </a:xfrm>
            <a:custGeom>
              <a:rect b="b" l="l" r="r" t="t"/>
              <a:pathLst>
                <a:path extrusionOk="0" h="9894" w="9295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51"/>
            <p:cNvSpPr/>
            <p:nvPr/>
          </p:nvSpPr>
          <p:spPr>
            <a:xfrm>
              <a:off x="-34005425" y="3987325"/>
              <a:ext cx="237100" cy="250500"/>
            </a:xfrm>
            <a:custGeom>
              <a:rect b="b" l="l" r="r" t="t"/>
              <a:pathLst>
                <a:path extrusionOk="0" h="10020" w="9484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1" name="Google Shape;2661;p51"/>
          <p:cNvGrpSpPr/>
          <p:nvPr/>
        </p:nvGrpSpPr>
        <p:grpSpPr>
          <a:xfrm>
            <a:off x="1713099" y="2729615"/>
            <a:ext cx="358408" cy="355557"/>
            <a:chOff x="-32174975" y="3192625"/>
            <a:chExt cx="295375" cy="293025"/>
          </a:xfrm>
        </p:grpSpPr>
        <p:sp>
          <p:nvSpPr>
            <p:cNvPr id="2662" name="Google Shape;2662;p51"/>
            <p:cNvSpPr/>
            <p:nvPr/>
          </p:nvSpPr>
          <p:spPr>
            <a:xfrm>
              <a:off x="-32171050" y="3279250"/>
              <a:ext cx="291450" cy="153625"/>
            </a:xfrm>
            <a:custGeom>
              <a:rect b="b" l="l" r="r" t="t"/>
              <a:pathLst>
                <a:path extrusionOk="0" h="6145" w="11658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51"/>
            <p:cNvSpPr/>
            <p:nvPr/>
          </p:nvSpPr>
          <p:spPr>
            <a:xfrm>
              <a:off x="-32067075" y="331392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51"/>
            <p:cNvSpPr/>
            <p:nvPr/>
          </p:nvSpPr>
          <p:spPr>
            <a:xfrm>
              <a:off x="-32171050" y="3450950"/>
              <a:ext cx="291450" cy="34700"/>
            </a:xfrm>
            <a:custGeom>
              <a:rect b="b" l="l" r="r" t="t"/>
              <a:pathLst>
                <a:path extrusionOk="0" h="1388" w="11658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51"/>
            <p:cNvSpPr/>
            <p:nvPr/>
          </p:nvSpPr>
          <p:spPr>
            <a:xfrm>
              <a:off x="-32174975" y="3192625"/>
              <a:ext cx="295375" cy="70125"/>
            </a:xfrm>
            <a:custGeom>
              <a:rect b="b" l="l" r="r" t="t"/>
              <a:pathLst>
                <a:path extrusionOk="0" h="2805" w="11815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6" name="Google Shape;2666;p51"/>
          <p:cNvSpPr/>
          <p:nvPr/>
        </p:nvSpPr>
        <p:spPr>
          <a:xfrm>
            <a:off x="1710145" y="3200679"/>
            <a:ext cx="363201" cy="354859"/>
          </a:xfrm>
          <a:custGeom>
            <a:rect b="b" l="l" r="r" t="t"/>
            <a:pathLst>
              <a:path extrusionOk="0" h="11698" w="11973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51"/>
          <p:cNvSpPr/>
          <p:nvPr/>
        </p:nvSpPr>
        <p:spPr>
          <a:xfrm>
            <a:off x="1714923" y="3665764"/>
            <a:ext cx="353645" cy="354586"/>
          </a:xfrm>
          <a:custGeom>
            <a:rect b="b" l="l" r="r" t="t"/>
            <a:pathLst>
              <a:path extrusionOk="0" h="11689" w="11658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8" name="Google Shape;2668;p51"/>
          <p:cNvGrpSpPr/>
          <p:nvPr/>
        </p:nvGrpSpPr>
        <p:grpSpPr>
          <a:xfrm>
            <a:off x="3952249" y="2730570"/>
            <a:ext cx="354586" cy="353645"/>
            <a:chOff x="-30345325" y="3184750"/>
            <a:chExt cx="292225" cy="291450"/>
          </a:xfrm>
        </p:grpSpPr>
        <p:sp>
          <p:nvSpPr>
            <p:cNvPr id="2669" name="Google Shape;2669;p51"/>
            <p:cNvSpPr/>
            <p:nvPr/>
          </p:nvSpPr>
          <p:spPr>
            <a:xfrm>
              <a:off x="-30328000" y="3184750"/>
              <a:ext cx="258375" cy="120950"/>
            </a:xfrm>
            <a:custGeom>
              <a:rect b="b" l="l" r="r" t="t"/>
              <a:pathLst>
                <a:path extrusionOk="0" h="4838" w="10335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51"/>
            <p:cNvSpPr/>
            <p:nvPr/>
          </p:nvSpPr>
          <p:spPr>
            <a:xfrm>
              <a:off x="-30310675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51"/>
            <p:cNvSpPr/>
            <p:nvPr/>
          </p:nvSpPr>
          <p:spPr>
            <a:xfrm>
              <a:off x="-30345325" y="3408425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51"/>
            <p:cNvSpPr/>
            <p:nvPr/>
          </p:nvSpPr>
          <p:spPr>
            <a:xfrm>
              <a:off x="-30156300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51"/>
            <p:cNvSpPr/>
            <p:nvPr/>
          </p:nvSpPr>
          <p:spPr>
            <a:xfrm>
              <a:off x="-30190950" y="3408425"/>
              <a:ext cx="137850" cy="67775"/>
            </a:xfrm>
            <a:custGeom>
              <a:rect b="b" l="l" r="r" t="t"/>
              <a:pathLst>
                <a:path extrusionOk="0" h="2711" w="5514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4" name="Google Shape;2674;p51"/>
          <p:cNvGrpSpPr/>
          <p:nvPr/>
        </p:nvGrpSpPr>
        <p:grpSpPr>
          <a:xfrm>
            <a:off x="1277001" y="1380546"/>
            <a:ext cx="353645" cy="353645"/>
            <a:chOff x="-35481425" y="3202075"/>
            <a:chExt cx="291450" cy="291450"/>
          </a:xfrm>
        </p:grpSpPr>
        <p:sp>
          <p:nvSpPr>
            <p:cNvPr id="2675" name="Google Shape;2675;p51"/>
            <p:cNvSpPr/>
            <p:nvPr/>
          </p:nvSpPr>
          <p:spPr>
            <a:xfrm>
              <a:off x="-35414475" y="3304600"/>
              <a:ext cx="154400" cy="85975"/>
            </a:xfrm>
            <a:custGeom>
              <a:rect b="b" l="l" r="r" t="t"/>
              <a:pathLst>
                <a:path extrusionOk="0" h="3439" w="6176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51"/>
            <p:cNvSpPr/>
            <p:nvPr/>
          </p:nvSpPr>
          <p:spPr>
            <a:xfrm>
              <a:off x="-35413700" y="3202075"/>
              <a:ext cx="34700" cy="103200"/>
            </a:xfrm>
            <a:custGeom>
              <a:rect b="b" l="l" r="r" t="t"/>
              <a:pathLst>
                <a:path extrusionOk="0" h="4128" w="1388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51"/>
            <p:cNvSpPr/>
            <p:nvPr/>
          </p:nvSpPr>
          <p:spPr>
            <a:xfrm>
              <a:off x="-35413700" y="3389525"/>
              <a:ext cx="34700" cy="103250"/>
            </a:xfrm>
            <a:custGeom>
              <a:rect b="b" l="l" r="r" t="t"/>
              <a:pathLst>
                <a:path extrusionOk="0" h="4130" w="1388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51"/>
            <p:cNvSpPr/>
            <p:nvPr/>
          </p:nvSpPr>
          <p:spPr>
            <a:xfrm>
              <a:off x="-35292400" y="3202075"/>
              <a:ext cx="33900" cy="103200"/>
            </a:xfrm>
            <a:custGeom>
              <a:rect b="b" l="l" r="r" t="t"/>
              <a:pathLst>
                <a:path extrusionOk="0" h="4128" w="1356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51"/>
            <p:cNvSpPr/>
            <p:nvPr/>
          </p:nvSpPr>
          <p:spPr>
            <a:xfrm>
              <a:off x="-35241200" y="3202850"/>
              <a:ext cx="51225" cy="290675"/>
            </a:xfrm>
            <a:custGeom>
              <a:rect b="b" l="l" r="r" t="t"/>
              <a:pathLst>
                <a:path extrusionOk="0" h="11627" w="2049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51"/>
            <p:cNvSpPr/>
            <p:nvPr/>
          </p:nvSpPr>
          <p:spPr>
            <a:xfrm>
              <a:off x="-35292400" y="3389525"/>
              <a:ext cx="33900" cy="104000"/>
            </a:xfrm>
            <a:custGeom>
              <a:rect b="b" l="l" r="r" t="t"/>
              <a:pathLst>
                <a:path extrusionOk="0" h="4160" w="1356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51"/>
            <p:cNvSpPr/>
            <p:nvPr/>
          </p:nvSpPr>
          <p:spPr>
            <a:xfrm>
              <a:off x="-35481425" y="3202075"/>
              <a:ext cx="51225" cy="289875"/>
            </a:xfrm>
            <a:custGeom>
              <a:rect b="b" l="l" r="r" t="t"/>
              <a:pathLst>
                <a:path extrusionOk="0" h="11595" w="2049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2" name="Google Shape;2682;p51"/>
          <p:cNvGrpSpPr/>
          <p:nvPr/>
        </p:nvGrpSpPr>
        <p:grpSpPr>
          <a:xfrm>
            <a:off x="1276531" y="1822072"/>
            <a:ext cx="354586" cy="352675"/>
            <a:chOff x="-35482200" y="3561225"/>
            <a:chExt cx="292225" cy="290650"/>
          </a:xfrm>
        </p:grpSpPr>
        <p:sp>
          <p:nvSpPr>
            <p:cNvPr id="2683" name="Google Shape;2683;p51"/>
            <p:cNvSpPr/>
            <p:nvPr/>
          </p:nvSpPr>
          <p:spPr>
            <a:xfrm>
              <a:off x="-35482200" y="3749475"/>
              <a:ext cx="292225" cy="102400"/>
            </a:xfrm>
            <a:custGeom>
              <a:rect b="b" l="l" r="r" t="t"/>
              <a:pathLst>
                <a:path extrusionOk="0" h="4096" w="11689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51"/>
            <p:cNvSpPr/>
            <p:nvPr/>
          </p:nvSpPr>
          <p:spPr>
            <a:xfrm>
              <a:off x="-35371150" y="35612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51"/>
            <p:cNvSpPr/>
            <p:nvPr/>
          </p:nvSpPr>
          <p:spPr>
            <a:xfrm>
              <a:off x="-35405025" y="3647075"/>
              <a:ext cx="136275" cy="119750"/>
            </a:xfrm>
            <a:custGeom>
              <a:rect b="b" l="l" r="r" t="t"/>
              <a:pathLst>
                <a:path extrusionOk="0" h="4790" w="5451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6" name="Google Shape;2686;p51"/>
          <p:cNvGrpSpPr/>
          <p:nvPr/>
        </p:nvGrpSpPr>
        <p:grpSpPr>
          <a:xfrm>
            <a:off x="1277001" y="2256940"/>
            <a:ext cx="353645" cy="353615"/>
            <a:chOff x="-35481425" y="3919600"/>
            <a:chExt cx="291450" cy="291425"/>
          </a:xfrm>
        </p:grpSpPr>
        <p:sp>
          <p:nvSpPr>
            <p:cNvPr id="2687" name="Google Shape;2687;p51"/>
            <p:cNvSpPr/>
            <p:nvPr/>
          </p:nvSpPr>
          <p:spPr>
            <a:xfrm>
              <a:off x="-35327050" y="4125150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51"/>
            <p:cNvSpPr/>
            <p:nvPr/>
          </p:nvSpPr>
          <p:spPr>
            <a:xfrm>
              <a:off x="-35429450" y="392117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51"/>
            <p:cNvSpPr/>
            <p:nvPr/>
          </p:nvSpPr>
          <p:spPr>
            <a:xfrm>
              <a:off x="-35481425" y="4021975"/>
              <a:ext cx="137075" cy="35475"/>
            </a:xfrm>
            <a:custGeom>
              <a:rect b="b" l="l" r="r" t="t"/>
              <a:pathLst>
                <a:path extrusionOk="0" h="1419" w="5483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51"/>
            <p:cNvSpPr/>
            <p:nvPr/>
          </p:nvSpPr>
          <p:spPr>
            <a:xfrm>
              <a:off x="-35481425" y="4073975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51"/>
            <p:cNvSpPr/>
            <p:nvPr/>
          </p:nvSpPr>
          <p:spPr>
            <a:xfrm>
              <a:off x="-35481425" y="4176350"/>
              <a:ext cx="136275" cy="34675"/>
            </a:xfrm>
            <a:custGeom>
              <a:rect b="b" l="l" r="r" t="t"/>
              <a:pathLst>
                <a:path extrusionOk="0" h="1387" w="5451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51"/>
            <p:cNvSpPr/>
            <p:nvPr/>
          </p:nvSpPr>
          <p:spPr>
            <a:xfrm>
              <a:off x="-35327050" y="3919600"/>
              <a:ext cx="137075" cy="33875"/>
            </a:xfrm>
            <a:custGeom>
              <a:rect b="b" l="l" r="r" t="t"/>
              <a:pathLst>
                <a:path extrusionOk="0" h="1355" w="5483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51"/>
            <p:cNvSpPr/>
            <p:nvPr/>
          </p:nvSpPr>
          <p:spPr>
            <a:xfrm>
              <a:off x="-35327825" y="3970800"/>
              <a:ext cx="136275" cy="85875"/>
            </a:xfrm>
            <a:custGeom>
              <a:rect b="b" l="l" r="r" t="t"/>
              <a:pathLst>
                <a:path extrusionOk="0" h="3435" w="5451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51"/>
            <p:cNvSpPr/>
            <p:nvPr/>
          </p:nvSpPr>
          <p:spPr>
            <a:xfrm>
              <a:off x="-35327825" y="4073975"/>
              <a:ext cx="136275" cy="35450"/>
            </a:xfrm>
            <a:custGeom>
              <a:rect b="b" l="l" r="r" t="t"/>
              <a:pathLst>
                <a:path extrusionOk="0" h="1418" w="5451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5" name="Google Shape;2695;p51"/>
          <p:cNvGrpSpPr/>
          <p:nvPr/>
        </p:nvGrpSpPr>
        <p:grpSpPr>
          <a:xfrm>
            <a:off x="3512636" y="1381031"/>
            <a:ext cx="357468" cy="352675"/>
            <a:chOff x="-33645475" y="3228075"/>
            <a:chExt cx="294600" cy="290650"/>
          </a:xfrm>
        </p:grpSpPr>
        <p:sp>
          <p:nvSpPr>
            <p:cNvPr id="2696" name="Google Shape;2696;p51"/>
            <p:cNvSpPr/>
            <p:nvPr/>
          </p:nvSpPr>
          <p:spPr>
            <a:xfrm>
              <a:off x="-33456450" y="3261925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51"/>
            <p:cNvSpPr/>
            <p:nvPr/>
          </p:nvSpPr>
          <p:spPr>
            <a:xfrm>
              <a:off x="-33575375" y="3433625"/>
              <a:ext cx="85075" cy="85100"/>
            </a:xfrm>
            <a:custGeom>
              <a:rect b="b" l="l" r="r" t="t"/>
              <a:pathLst>
                <a:path extrusionOk="0" h="3404" w="3403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51"/>
            <p:cNvSpPr/>
            <p:nvPr/>
          </p:nvSpPr>
          <p:spPr>
            <a:xfrm>
              <a:off x="-33645475" y="3228075"/>
              <a:ext cx="206375" cy="153600"/>
            </a:xfrm>
            <a:custGeom>
              <a:rect b="b" l="l" r="r" t="t"/>
              <a:pathLst>
                <a:path extrusionOk="0" h="6144" w="8255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51"/>
            <p:cNvSpPr/>
            <p:nvPr/>
          </p:nvSpPr>
          <p:spPr>
            <a:xfrm>
              <a:off x="-33593500" y="3279250"/>
              <a:ext cx="104775" cy="52275"/>
            </a:xfrm>
            <a:custGeom>
              <a:rect b="b" l="l" r="r" t="t"/>
              <a:pathLst>
                <a:path extrusionOk="0" h="2091" w="4191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51"/>
            <p:cNvSpPr/>
            <p:nvPr/>
          </p:nvSpPr>
          <p:spPr>
            <a:xfrm>
              <a:off x="-33593500" y="3341475"/>
              <a:ext cx="104775" cy="74075"/>
            </a:xfrm>
            <a:custGeom>
              <a:rect b="b" l="l" r="r" t="t"/>
              <a:pathLst>
                <a:path extrusionOk="0" h="2963" w="4191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51"/>
            <p:cNvSpPr/>
            <p:nvPr/>
          </p:nvSpPr>
          <p:spPr>
            <a:xfrm>
              <a:off x="-33455650" y="3381650"/>
              <a:ext cx="104775" cy="52250"/>
            </a:xfrm>
            <a:custGeom>
              <a:rect b="b" l="l" r="r" t="t"/>
              <a:pathLst>
                <a:path extrusionOk="0" h="2090" w="4191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51"/>
            <p:cNvSpPr/>
            <p:nvPr/>
          </p:nvSpPr>
          <p:spPr>
            <a:xfrm>
              <a:off x="-33456450" y="3443875"/>
              <a:ext cx="102425" cy="74850"/>
            </a:xfrm>
            <a:custGeom>
              <a:rect b="b" l="l" r="r" t="t"/>
              <a:pathLst>
                <a:path extrusionOk="0" h="2994" w="4097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3" name="Google Shape;2703;p51"/>
          <p:cNvGrpSpPr/>
          <p:nvPr/>
        </p:nvGrpSpPr>
        <p:grpSpPr>
          <a:xfrm>
            <a:off x="3513606" y="1821116"/>
            <a:ext cx="355526" cy="354586"/>
            <a:chOff x="-33646250" y="3586425"/>
            <a:chExt cx="293000" cy="292225"/>
          </a:xfrm>
        </p:grpSpPr>
        <p:sp>
          <p:nvSpPr>
            <p:cNvPr id="2704" name="Google Shape;2704;p51"/>
            <p:cNvSpPr/>
            <p:nvPr/>
          </p:nvSpPr>
          <p:spPr>
            <a:xfrm>
              <a:off x="-33646250" y="3739225"/>
              <a:ext cx="141775" cy="139425"/>
            </a:xfrm>
            <a:custGeom>
              <a:rect b="b" l="l" r="r" t="t"/>
              <a:pathLst>
                <a:path extrusionOk="0" h="5577" w="5671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51"/>
            <p:cNvSpPr/>
            <p:nvPr/>
          </p:nvSpPr>
          <p:spPr>
            <a:xfrm>
              <a:off x="-33541500" y="3586425"/>
              <a:ext cx="188250" cy="187475"/>
            </a:xfrm>
            <a:custGeom>
              <a:rect b="b" l="l" r="r" t="t"/>
              <a:pathLst>
                <a:path extrusionOk="0" h="7499" w="753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6" name="Google Shape;2706;p51"/>
          <p:cNvGrpSpPr/>
          <p:nvPr/>
        </p:nvGrpSpPr>
        <p:grpSpPr>
          <a:xfrm>
            <a:off x="3514076" y="2255969"/>
            <a:ext cx="354586" cy="355557"/>
            <a:chOff x="-33645475" y="3944800"/>
            <a:chExt cx="292225" cy="293025"/>
          </a:xfrm>
        </p:grpSpPr>
        <p:sp>
          <p:nvSpPr>
            <p:cNvPr id="2707" name="Google Shape;2707;p51"/>
            <p:cNvSpPr/>
            <p:nvPr/>
          </p:nvSpPr>
          <p:spPr>
            <a:xfrm>
              <a:off x="-33549375" y="3944800"/>
              <a:ext cx="98475" cy="70900"/>
            </a:xfrm>
            <a:custGeom>
              <a:rect b="b" l="l" r="r" t="t"/>
              <a:pathLst>
                <a:path extrusionOk="0" h="2836" w="3939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51"/>
            <p:cNvSpPr/>
            <p:nvPr/>
          </p:nvSpPr>
          <p:spPr>
            <a:xfrm>
              <a:off x="-33645475" y="4041675"/>
              <a:ext cx="70900" cy="98475"/>
            </a:xfrm>
            <a:custGeom>
              <a:rect b="b" l="l" r="r" t="t"/>
              <a:pathLst>
                <a:path extrusionOk="0" h="3939" w="2836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51"/>
            <p:cNvSpPr/>
            <p:nvPr/>
          </p:nvSpPr>
          <p:spPr>
            <a:xfrm>
              <a:off x="-33424150" y="4042450"/>
              <a:ext cx="70900" cy="52025"/>
            </a:xfrm>
            <a:custGeom>
              <a:rect b="b" l="l" r="r" t="t"/>
              <a:pathLst>
                <a:path extrusionOk="0" h="2081" w="2836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51"/>
            <p:cNvSpPr/>
            <p:nvPr/>
          </p:nvSpPr>
          <p:spPr>
            <a:xfrm>
              <a:off x="-33549375" y="4165325"/>
              <a:ext cx="86650" cy="70925"/>
            </a:xfrm>
            <a:custGeom>
              <a:rect b="b" l="l" r="r" t="t"/>
              <a:pathLst>
                <a:path extrusionOk="0" h="2837" w="3466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51"/>
            <p:cNvSpPr/>
            <p:nvPr/>
          </p:nvSpPr>
          <p:spPr>
            <a:xfrm>
              <a:off x="-33558825" y="4030650"/>
              <a:ext cx="118950" cy="120525"/>
            </a:xfrm>
            <a:custGeom>
              <a:rect b="b" l="l" r="r" t="t"/>
              <a:pathLst>
                <a:path extrusionOk="0" h="4821" w="4758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51"/>
            <p:cNvSpPr/>
            <p:nvPr/>
          </p:nvSpPr>
          <p:spPr>
            <a:xfrm>
              <a:off x="-33639950" y="4129900"/>
              <a:ext cx="100825" cy="100825"/>
            </a:xfrm>
            <a:custGeom>
              <a:rect b="b" l="l" r="r" t="t"/>
              <a:pathLst>
                <a:path extrusionOk="0" h="4033" w="4033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51"/>
            <p:cNvSpPr/>
            <p:nvPr/>
          </p:nvSpPr>
          <p:spPr>
            <a:xfrm>
              <a:off x="-33459600" y="3951875"/>
              <a:ext cx="100850" cy="100075"/>
            </a:xfrm>
            <a:custGeom>
              <a:rect b="b" l="l" r="r" t="t"/>
              <a:pathLst>
                <a:path extrusionOk="0" h="4003" w="4034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51"/>
            <p:cNvSpPr/>
            <p:nvPr/>
          </p:nvSpPr>
          <p:spPr>
            <a:xfrm>
              <a:off x="-33639950" y="3951100"/>
              <a:ext cx="100825" cy="100050"/>
            </a:xfrm>
            <a:custGeom>
              <a:rect b="b" l="l" r="r" t="t"/>
              <a:pathLst>
                <a:path extrusionOk="0" h="4002" w="4033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51"/>
            <p:cNvSpPr/>
            <p:nvPr/>
          </p:nvSpPr>
          <p:spPr>
            <a:xfrm>
              <a:off x="-33472975" y="4082625"/>
              <a:ext cx="119725" cy="155200"/>
            </a:xfrm>
            <a:custGeom>
              <a:rect b="b" l="l" r="r" t="t"/>
              <a:pathLst>
                <a:path extrusionOk="0" h="6208" w="4789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51"/>
            <p:cNvSpPr/>
            <p:nvPr/>
          </p:nvSpPr>
          <p:spPr>
            <a:xfrm>
              <a:off x="-33421775" y="41338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7" name="Google Shape;2717;p51"/>
          <p:cNvGrpSpPr/>
          <p:nvPr/>
        </p:nvGrpSpPr>
        <p:grpSpPr>
          <a:xfrm>
            <a:off x="2167295" y="2729706"/>
            <a:ext cx="352675" cy="355375"/>
            <a:chOff x="-31809525" y="3192625"/>
            <a:chExt cx="290650" cy="292875"/>
          </a:xfrm>
        </p:grpSpPr>
        <p:sp>
          <p:nvSpPr>
            <p:cNvPr id="2718" name="Google Shape;2718;p51"/>
            <p:cNvSpPr/>
            <p:nvPr/>
          </p:nvSpPr>
          <p:spPr>
            <a:xfrm>
              <a:off x="-31767775" y="3192625"/>
              <a:ext cx="204800" cy="153600"/>
            </a:xfrm>
            <a:custGeom>
              <a:rect b="b" l="l" r="r" t="t"/>
              <a:pathLst>
                <a:path extrusionOk="0" h="6144" w="8192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51"/>
            <p:cNvSpPr/>
            <p:nvPr/>
          </p:nvSpPr>
          <p:spPr>
            <a:xfrm>
              <a:off x="-31715000" y="3244600"/>
              <a:ext cx="101625" cy="52450"/>
            </a:xfrm>
            <a:custGeom>
              <a:rect b="b" l="l" r="r" t="t"/>
              <a:pathLst>
                <a:path extrusionOk="0" h="2098" w="4065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51"/>
            <p:cNvSpPr/>
            <p:nvPr/>
          </p:nvSpPr>
          <p:spPr>
            <a:xfrm>
              <a:off x="-31716575" y="3308400"/>
              <a:ext cx="102400" cy="73275"/>
            </a:xfrm>
            <a:custGeom>
              <a:rect b="b" l="l" r="r" t="t"/>
              <a:pathLst>
                <a:path extrusionOk="0" h="2931" w="4096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51"/>
            <p:cNvSpPr/>
            <p:nvPr/>
          </p:nvSpPr>
          <p:spPr>
            <a:xfrm>
              <a:off x="-31809525" y="3386375"/>
              <a:ext cx="290650" cy="99125"/>
            </a:xfrm>
            <a:custGeom>
              <a:rect b="b" l="l" r="r" t="t"/>
              <a:pathLst>
                <a:path extrusionOk="0" h="3965" w="11626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2" name="Google Shape;2722;p51"/>
          <p:cNvGrpSpPr/>
          <p:nvPr/>
        </p:nvGrpSpPr>
        <p:grpSpPr>
          <a:xfrm>
            <a:off x="2166810" y="3200258"/>
            <a:ext cx="353645" cy="355557"/>
            <a:chOff x="-31811100" y="3550975"/>
            <a:chExt cx="291450" cy="293025"/>
          </a:xfrm>
        </p:grpSpPr>
        <p:sp>
          <p:nvSpPr>
            <p:cNvPr id="2723" name="Google Shape;2723;p51"/>
            <p:cNvSpPr/>
            <p:nvPr/>
          </p:nvSpPr>
          <p:spPr>
            <a:xfrm>
              <a:off x="-31554325" y="3595875"/>
              <a:ext cx="34675" cy="33900"/>
            </a:xfrm>
            <a:custGeom>
              <a:rect b="b" l="l" r="r" t="t"/>
              <a:pathLst>
                <a:path extrusionOk="0" h="1356" w="1387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51"/>
            <p:cNvSpPr/>
            <p:nvPr/>
          </p:nvSpPr>
          <p:spPr>
            <a:xfrm>
              <a:off x="-31659075" y="3628650"/>
              <a:ext cx="139425" cy="71650"/>
            </a:xfrm>
            <a:custGeom>
              <a:rect b="b" l="l" r="r" t="t"/>
              <a:pathLst>
                <a:path extrusionOk="0" h="2866" w="5577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51"/>
            <p:cNvSpPr/>
            <p:nvPr/>
          </p:nvSpPr>
          <p:spPr>
            <a:xfrm>
              <a:off x="-31811100" y="364707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51"/>
            <p:cNvSpPr/>
            <p:nvPr/>
          </p:nvSpPr>
          <p:spPr>
            <a:xfrm>
              <a:off x="-31811100" y="3678325"/>
              <a:ext cx="138650" cy="72250"/>
            </a:xfrm>
            <a:custGeom>
              <a:rect b="b" l="l" r="r" t="t"/>
              <a:pathLst>
                <a:path extrusionOk="0" h="2890" w="5546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51"/>
            <p:cNvSpPr/>
            <p:nvPr/>
          </p:nvSpPr>
          <p:spPr>
            <a:xfrm>
              <a:off x="-31759900" y="3791200"/>
              <a:ext cx="187475" cy="52800"/>
            </a:xfrm>
            <a:custGeom>
              <a:rect b="b" l="l" r="r" t="t"/>
              <a:pathLst>
                <a:path extrusionOk="0" h="2112" w="7499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51"/>
            <p:cNvSpPr/>
            <p:nvPr/>
          </p:nvSpPr>
          <p:spPr>
            <a:xfrm>
              <a:off x="-31759900" y="3550975"/>
              <a:ext cx="187475" cy="35475"/>
            </a:xfrm>
            <a:custGeom>
              <a:rect b="b" l="l" r="r" t="t"/>
              <a:pathLst>
                <a:path extrusionOk="0" h="1419" w="7499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51"/>
            <p:cNvSpPr/>
            <p:nvPr/>
          </p:nvSpPr>
          <p:spPr>
            <a:xfrm>
              <a:off x="-31759100" y="3602975"/>
              <a:ext cx="188250" cy="172500"/>
            </a:xfrm>
            <a:custGeom>
              <a:rect b="b" l="l" r="r" t="t"/>
              <a:pathLst>
                <a:path extrusionOk="0" h="6900" w="753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0" name="Google Shape;2730;p51"/>
          <p:cNvGrpSpPr/>
          <p:nvPr/>
        </p:nvGrpSpPr>
        <p:grpSpPr>
          <a:xfrm>
            <a:off x="2160606" y="3664562"/>
            <a:ext cx="366052" cy="356831"/>
            <a:chOff x="-31817400" y="3910025"/>
            <a:chExt cx="301675" cy="294075"/>
          </a:xfrm>
        </p:grpSpPr>
        <p:sp>
          <p:nvSpPr>
            <p:cNvPr id="2731" name="Google Shape;2731;p51"/>
            <p:cNvSpPr/>
            <p:nvPr/>
          </p:nvSpPr>
          <p:spPr>
            <a:xfrm>
              <a:off x="-31817400" y="3911550"/>
              <a:ext cx="301675" cy="292550"/>
            </a:xfrm>
            <a:custGeom>
              <a:rect b="b" l="l" r="r" t="t"/>
              <a:pathLst>
                <a:path extrusionOk="0" h="11702" w="12067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51"/>
            <p:cNvSpPr/>
            <p:nvPr/>
          </p:nvSpPr>
          <p:spPr>
            <a:xfrm>
              <a:off x="-31816600" y="4062950"/>
              <a:ext cx="144150" cy="140600"/>
            </a:xfrm>
            <a:custGeom>
              <a:rect b="b" l="l" r="r" t="t"/>
              <a:pathLst>
                <a:path extrusionOk="0" h="5624" w="5766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51"/>
            <p:cNvSpPr/>
            <p:nvPr/>
          </p:nvSpPr>
          <p:spPr>
            <a:xfrm>
              <a:off x="-31648050" y="3910025"/>
              <a:ext cx="129175" cy="127725"/>
            </a:xfrm>
            <a:custGeom>
              <a:rect b="b" l="l" r="r" t="t"/>
              <a:pathLst>
                <a:path extrusionOk="0" h="5109" w="5167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4" name="Google Shape;2734;p51"/>
          <p:cNvGrpSpPr/>
          <p:nvPr/>
        </p:nvGrpSpPr>
        <p:grpSpPr>
          <a:xfrm>
            <a:off x="3952234" y="3200743"/>
            <a:ext cx="354616" cy="354586"/>
            <a:chOff x="-30354000" y="3569100"/>
            <a:chExt cx="292250" cy="292225"/>
          </a:xfrm>
        </p:grpSpPr>
        <p:sp>
          <p:nvSpPr>
            <p:cNvPr id="2735" name="Google Shape;2735;p51"/>
            <p:cNvSpPr/>
            <p:nvPr/>
          </p:nvSpPr>
          <p:spPr>
            <a:xfrm>
              <a:off x="-30354000" y="3604550"/>
              <a:ext cx="137875" cy="256000"/>
            </a:xfrm>
            <a:custGeom>
              <a:rect b="b" l="l" r="r" t="t"/>
              <a:pathLst>
                <a:path extrusionOk="0" h="10240" w="5515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51"/>
            <p:cNvSpPr/>
            <p:nvPr/>
          </p:nvSpPr>
          <p:spPr>
            <a:xfrm>
              <a:off x="-30198825" y="3604550"/>
              <a:ext cx="137075" cy="256775"/>
            </a:xfrm>
            <a:custGeom>
              <a:rect b="b" l="l" r="r" t="t"/>
              <a:pathLst>
                <a:path extrusionOk="0" h="10271" w="5483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51"/>
            <p:cNvSpPr/>
            <p:nvPr/>
          </p:nvSpPr>
          <p:spPr>
            <a:xfrm>
              <a:off x="-30139750" y="3636850"/>
              <a:ext cx="26000" cy="37825"/>
            </a:xfrm>
            <a:custGeom>
              <a:rect b="b" l="l" r="r" t="t"/>
              <a:pathLst>
                <a:path extrusionOk="0" h="1513" w="104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51"/>
            <p:cNvSpPr/>
            <p:nvPr/>
          </p:nvSpPr>
          <p:spPr>
            <a:xfrm>
              <a:off x="-30302800" y="3638950"/>
              <a:ext cx="25225" cy="36500"/>
            </a:xfrm>
            <a:custGeom>
              <a:rect b="b" l="l" r="r" t="t"/>
              <a:pathLst>
                <a:path extrusionOk="0" h="1460" w="1009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51"/>
            <p:cNvSpPr/>
            <p:nvPr/>
          </p:nvSpPr>
          <p:spPr>
            <a:xfrm>
              <a:off x="-30242925" y="3569100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51"/>
            <p:cNvSpPr/>
            <p:nvPr/>
          </p:nvSpPr>
          <p:spPr>
            <a:xfrm>
              <a:off x="-30262625" y="3654950"/>
              <a:ext cx="107925" cy="68550"/>
            </a:xfrm>
            <a:custGeom>
              <a:rect b="b" l="l" r="r" t="t"/>
              <a:pathLst>
                <a:path extrusionOk="0" h="2742" w="4317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1" name="Google Shape;2741;p51"/>
          <p:cNvGrpSpPr/>
          <p:nvPr/>
        </p:nvGrpSpPr>
        <p:grpSpPr>
          <a:xfrm>
            <a:off x="1730812" y="1380546"/>
            <a:ext cx="342148" cy="353645"/>
            <a:chOff x="-35118325" y="3202075"/>
            <a:chExt cx="281975" cy="291450"/>
          </a:xfrm>
        </p:grpSpPr>
        <p:sp>
          <p:nvSpPr>
            <p:cNvPr id="2742" name="Google Shape;2742;p51"/>
            <p:cNvSpPr/>
            <p:nvPr/>
          </p:nvSpPr>
          <p:spPr>
            <a:xfrm>
              <a:off x="-35008050" y="3202075"/>
              <a:ext cx="171700" cy="171250"/>
            </a:xfrm>
            <a:custGeom>
              <a:rect b="b" l="l" r="r" t="t"/>
              <a:pathLst>
                <a:path extrusionOk="0" h="6850" w="6868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-34937975" y="3254050"/>
              <a:ext cx="33125" cy="67775"/>
            </a:xfrm>
            <a:custGeom>
              <a:rect b="b" l="l" r="r" t="t"/>
              <a:pathLst>
                <a:path extrusionOk="0" h="2711" w="1325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-35085250" y="3338325"/>
              <a:ext cx="69325" cy="69350"/>
            </a:xfrm>
            <a:custGeom>
              <a:rect b="b" l="l" r="r" t="t"/>
              <a:pathLst>
                <a:path extrusionOk="0" h="2774" w="2773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-35118325" y="3424175"/>
              <a:ext cx="137075" cy="69350"/>
            </a:xfrm>
            <a:custGeom>
              <a:rect b="b" l="l" r="r" t="t"/>
              <a:pathLst>
                <a:path extrusionOk="0" h="2774" w="5483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6" name="Google Shape;2746;p51"/>
          <p:cNvGrpSpPr/>
          <p:nvPr/>
        </p:nvGrpSpPr>
        <p:grpSpPr>
          <a:xfrm>
            <a:off x="1724593" y="1821799"/>
            <a:ext cx="354586" cy="353221"/>
            <a:chOff x="-35123050" y="3561225"/>
            <a:chExt cx="292225" cy="291100"/>
          </a:xfrm>
        </p:grpSpPr>
        <p:sp>
          <p:nvSpPr>
            <p:cNvPr id="2747" name="Google Shape;2747;p51"/>
            <p:cNvSpPr/>
            <p:nvPr/>
          </p:nvSpPr>
          <p:spPr>
            <a:xfrm>
              <a:off x="-35123050" y="3629750"/>
              <a:ext cx="205575" cy="222575"/>
            </a:xfrm>
            <a:custGeom>
              <a:rect b="b" l="l" r="r" t="t"/>
              <a:pathLst>
                <a:path extrusionOk="0" h="8903" w="8223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-35053750" y="3561225"/>
              <a:ext cx="222925" cy="221825"/>
            </a:xfrm>
            <a:custGeom>
              <a:rect b="b" l="l" r="r" t="t"/>
              <a:pathLst>
                <a:path extrusionOk="0" h="8873" w="8917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9" name="Google Shape;2749;p51"/>
          <p:cNvGrpSpPr/>
          <p:nvPr/>
        </p:nvGrpSpPr>
        <p:grpSpPr>
          <a:xfrm>
            <a:off x="1766652" y="2256940"/>
            <a:ext cx="270467" cy="353615"/>
            <a:chOff x="-35089175" y="3919600"/>
            <a:chExt cx="222900" cy="291425"/>
          </a:xfrm>
        </p:grpSpPr>
        <p:sp>
          <p:nvSpPr>
            <p:cNvPr id="2750" name="Google Shape;2750;p51"/>
            <p:cNvSpPr/>
            <p:nvPr/>
          </p:nvSpPr>
          <p:spPr>
            <a:xfrm>
              <a:off x="-35089175" y="3919600"/>
              <a:ext cx="222900" cy="291425"/>
            </a:xfrm>
            <a:custGeom>
              <a:rect b="b" l="l" r="r" t="t"/>
              <a:pathLst>
                <a:path extrusionOk="0" h="11657" w="8916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-35038000" y="3971575"/>
              <a:ext cx="120525" cy="120525"/>
            </a:xfrm>
            <a:custGeom>
              <a:rect b="b" l="l" r="r" t="t"/>
              <a:pathLst>
                <a:path extrusionOk="0" h="4821" w="4821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2" name="Google Shape;2752;p51"/>
          <p:cNvGrpSpPr/>
          <p:nvPr/>
        </p:nvGrpSpPr>
        <p:grpSpPr>
          <a:xfrm>
            <a:off x="3963648" y="1380303"/>
            <a:ext cx="336445" cy="354131"/>
            <a:chOff x="-33277650" y="3226875"/>
            <a:chExt cx="277275" cy="291850"/>
          </a:xfrm>
        </p:grpSpPr>
        <p:sp>
          <p:nvSpPr>
            <p:cNvPr id="2753" name="Google Shape;2753;p51"/>
            <p:cNvSpPr/>
            <p:nvPr/>
          </p:nvSpPr>
          <p:spPr>
            <a:xfrm>
              <a:off x="-33071300" y="3440725"/>
              <a:ext cx="33100" cy="33900"/>
            </a:xfrm>
            <a:custGeom>
              <a:rect b="b" l="l" r="r" t="t"/>
              <a:pathLst>
                <a:path extrusionOk="0" h="1356" w="1324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-33157925" y="3227275"/>
              <a:ext cx="17350" cy="103200"/>
            </a:xfrm>
            <a:custGeom>
              <a:rect b="b" l="l" r="r" t="t"/>
              <a:pathLst>
                <a:path extrusionOk="0" h="4128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-33175250" y="3347650"/>
              <a:ext cx="51200" cy="51350"/>
            </a:xfrm>
            <a:custGeom>
              <a:rect b="b" l="l" r="r" t="t"/>
              <a:pathLst>
                <a:path extrusionOk="0" h="2054" w="2048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-33224875" y="3404500"/>
              <a:ext cx="159900" cy="114225"/>
            </a:xfrm>
            <a:custGeom>
              <a:rect b="b" l="l" r="r" t="t"/>
              <a:pathLst>
                <a:path extrusionOk="0" h="4569" w="6396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-33141400" y="3312350"/>
              <a:ext cx="127625" cy="138625"/>
            </a:xfrm>
            <a:custGeom>
              <a:rect b="b" l="l" r="r" t="t"/>
              <a:pathLst>
                <a:path extrusionOk="0" h="5545" w="5105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-33122500" y="3226875"/>
              <a:ext cx="122125" cy="83925"/>
            </a:xfrm>
            <a:custGeom>
              <a:rect b="b" l="l" r="r" t="t"/>
              <a:pathLst>
                <a:path extrusionOk="0" h="3357" w="4885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-33277650" y="3245400"/>
              <a:ext cx="102400" cy="198500"/>
            </a:xfrm>
            <a:custGeom>
              <a:rect b="b" l="l" r="r" t="t"/>
              <a:pathLst>
                <a:path extrusionOk="0" h="7940" w="4096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0" name="Google Shape;2760;p51"/>
          <p:cNvGrpSpPr/>
          <p:nvPr/>
        </p:nvGrpSpPr>
        <p:grpSpPr>
          <a:xfrm>
            <a:off x="3955048" y="1821587"/>
            <a:ext cx="353645" cy="353645"/>
            <a:chOff x="-33286325" y="3586425"/>
            <a:chExt cx="291450" cy="291450"/>
          </a:xfrm>
        </p:grpSpPr>
        <p:sp>
          <p:nvSpPr>
            <p:cNvPr id="2761" name="Google Shape;2761;p51"/>
            <p:cNvSpPr/>
            <p:nvPr/>
          </p:nvSpPr>
          <p:spPr>
            <a:xfrm>
              <a:off x="-33114625" y="3586425"/>
              <a:ext cx="119750" cy="120525"/>
            </a:xfrm>
            <a:custGeom>
              <a:rect b="b" l="l" r="r" t="t"/>
              <a:pathLst>
                <a:path extrusionOk="0" h="4821" w="479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-33286325" y="3825875"/>
              <a:ext cx="241050" cy="52000"/>
            </a:xfrm>
            <a:custGeom>
              <a:rect b="b" l="l" r="r" t="t"/>
              <a:pathLst>
                <a:path extrusionOk="0" h="2080" w="9642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-33183925" y="3756550"/>
              <a:ext cx="103200" cy="52025"/>
            </a:xfrm>
            <a:custGeom>
              <a:rect b="b" l="l" r="r" t="t"/>
              <a:pathLst>
                <a:path extrusionOk="0" h="2081" w="4128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-33252450" y="3636850"/>
              <a:ext cx="68550" cy="69325"/>
            </a:xfrm>
            <a:custGeom>
              <a:rect b="b" l="l" r="r" t="t"/>
              <a:pathLst>
                <a:path extrusionOk="0" h="2773" w="2742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-33286325" y="3723050"/>
              <a:ext cx="116600" cy="85525"/>
            </a:xfrm>
            <a:custGeom>
              <a:rect b="b" l="l" r="r" t="t"/>
              <a:pathLst>
                <a:path extrusionOk="0" h="3421" w="4664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6" name="Google Shape;2766;p51"/>
          <p:cNvGrpSpPr/>
          <p:nvPr/>
        </p:nvGrpSpPr>
        <p:grpSpPr>
          <a:xfrm>
            <a:off x="3955048" y="2255969"/>
            <a:ext cx="353645" cy="355557"/>
            <a:chOff x="-33286325" y="3944800"/>
            <a:chExt cx="291450" cy="293025"/>
          </a:xfrm>
        </p:grpSpPr>
        <p:sp>
          <p:nvSpPr>
            <p:cNvPr id="2767" name="Google Shape;2767;p51"/>
            <p:cNvSpPr/>
            <p:nvPr/>
          </p:nvSpPr>
          <p:spPr>
            <a:xfrm>
              <a:off x="-33194950" y="3996000"/>
              <a:ext cx="200075" cy="241825"/>
            </a:xfrm>
            <a:custGeom>
              <a:rect b="b" l="l" r="r" t="t"/>
              <a:pathLst>
                <a:path extrusionOk="0" h="9673" w="8003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-33027975" y="3962900"/>
              <a:ext cx="33100" cy="105575"/>
            </a:xfrm>
            <a:custGeom>
              <a:rect b="b" l="l" r="r" t="t"/>
              <a:pathLst>
                <a:path extrusionOk="0" h="4223" w="1324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-33286325" y="3962125"/>
              <a:ext cx="96125" cy="205600"/>
            </a:xfrm>
            <a:custGeom>
              <a:rect b="b" l="l" r="r" t="t"/>
              <a:pathLst>
                <a:path extrusionOk="0" h="8224" w="3845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-33235125" y="3944800"/>
              <a:ext cx="189050" cy="171725"/>
            </a:xfrm>
            <a:custGeom>
              <a:rect b="b" l="l" r="r" t="t"/>
              <a:pathLst>
                <a:path extrusionOk="0" h="6869" w="7562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1" name="Google Shape;2771;p51"/>
          <p:cNvGrpSpPr/>
          <p:nvPr/>
        </p:nvGrpSpPr>
        <p:grpSpPr>
          <a:xfrm>
            <a:off x="2613445" y="2729129"/>
            <a:ext cx="353645" cy="356527"/>
            <a:chOff x="-31452725" y="3191825"/>
            <a:chExt cx="291450" cy="293825"/>
          </a:xfrm>
        </p:grpSpPr>
        <p:sp>
          <p:nvSpPr>
            <p:cNvPr id="2772" name="Google Shape;2772;p51"/>
            <p:cNvSpPr/>
            <p:nvPr/>
          </p:nvSpPr>
          <p:spPr>
            <a:xfrm>
              <a:off x="-31314900" y="3278475"/>
              <a:ext cx="103200" cy="18125"/>
            </a:xfrm>
            <a:custGeom>
              <a:rect b="b" l="l" r="r" t="t"/>
              <a:pathLst>
                <a:path extrusionOk="0" h="725" w="4128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-31367675" y="3227275"/>
              <a:ext cx="206400" cy="221350"/>
            </a:xfrm>
            <a:custGeom>
              <a:rect b="b" l="l" r="r" t="t"/>
              <a:pathLst>
                <a:path extrusionOk="0" h="8854" w="8256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-31452725" y="3191825"/>
              <a:ext cx="86650" cy="259150"/>
            </a:xfrm>
            <a:custGeom>
              <a:rect b="b" l="l" r="r" t="t"/>
              <a:pathLst>
                <a:path extrusionOk="0" h="10366" w="3466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-31409400" y="3468275"/>
              <a:ext cx="92950" cy="17375"/>
            </a:xfrm>
            <a:custGeom>
              <a:rect b="b" l="l" r="r" t="t"/>
              <a:pathLst>
                <a:path extrusionOk="0" h="695" w="3718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6" name="Google Shape;2776;p51"/>
          <p:cNvGrpSpPr/>
          <p:nvPr/>
        </p:nvGrpSpPr>
        <p:grpSpPr>
          <a:xfrm>
            <a:off x="2612975" y="3200744"/>
            <a:ext cx="354586" cy="354586"/>
            <a:chOff x="-31452725" y="3551775"/>
            <a:chExt cx="292225" cy="292225"/>
          </a:xfrm>
        </p:grpSpPr>
        <p:sp>
          <p:nvSpPr>
            <p:cNvPr id="2777" name="Google Shape;2777;p51"/>
            <p:cNvSpPr/>
            <p:nvPr/>
          </p:nvSpPr>
          <p:spPr>
            <a:xfrm>
              <a:off x="-31452725" y="3756550"/>
              <a:ext cx="155175" cy="34675"/>
            </a:xfrm>
            <a:custGeom>
              <a:rect b="b" l="l" r="r" t="t"/>
              <a:pathLst>
                <a:path extrusionOk="0" h="1387" w="6207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-31452725" y="3551775"/>
              <a:ext cx="183525" cy="188275"/>
            </a:xfrm>
            <a:custGeom>
              <a:rect b="b" l="l" r="r" t="t"/>
              <a:pathLst>
                <a:path extrusionOk="0" h="7531" w="7341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-31366100" y="3808550"/>
              <a:ext cx="52025" cy="35450"/>
            </a:xfrm>
            <a:custGeom>
              <a:rect b="b" l="l" r="r" t="t"/>
              <a:pathLst>
                <a:path extrusionOk="0" h="1418" w="2081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-31281025" y="3621075"/>
              <a:ext cx="120525" cy="171725"/>
            </a:xfrm>
            <a:custGeom>
              <a:rect b="b" l="l" r="r" t="t"/>
              <a:pathLst>
                <a:path extrusionOk="0" h="6869" w="4821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1" name="Google Shape;2781;p51"/>
          <p:cNvGrpSpPr/>
          <p:nvPr/>
        </p:nvGrpSpPr>
        <p:grpSpPr>
          <a:xfrm>
            <a:off x="2611534" y="3664729"/>
            <a:ext cx="357468" cy="356497"/>
            <a:chOff x="-31455100" y="3909350"/>
            <a:chExt cx="294600" cy="293800"/>
          </a:xfrm>
        </p:grpSpPr>
        <p:sp>
          <p:nvSpPr>
            <p:cNvPr id="2782" name="Google Shape;2782;p51"/>
            <p:cNvSpPr/>
            <p:nvPr/>
          </p:nvSpPr>
          <p:spPr>
            <a:xfrm>
              <a:off x="-31455100" y="3909350"/>
              <a:ext cx="294600" cy="293800"/>
            </a:xfrm>
            <a:custGeom>
              <a:rect b="b" l="l" r="r" t="t"/>
              <a:pathLst>
                <a:path extrusionOk="0" h="11752" w="11784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-31455100" y="3997350"/>
              <a:ext cx="215050" cy="205025"/>
            </a:xfrm>
            <a:custGeom>
              <a:rect b="b" l="l" r="r" t="t"/>
              <a:pathLst>
                <a:path extrusionOk="0" h="8201" w="8602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4" name="Google Shape;2784;p51"/>
          <p:cNvGrpSpPr/>
          <p:nvPr/>
        </p:nvGrpSpPr>
        <p:grpSpPr>
          <a:xfrm>
            <a:off x="3952719" y="3665684"/>
            <a:ext cx="353645" cy="354586"/>
            <a:chOff x="-30345325" y="3918800"/>
            <a:chExt cx="291450" cy="292225"/>
          </a:xfrm>
        </p:grpSpPr>
        <p:sp>
          <p:nvSpPr>
            <p:cNvPr id="2785" name="Google Shape;2785;p51"/>
            <p:cNvSpPr/>
            <p:nvPr/>
          </p:nvSpPr>
          <p:spPr>
            <a:xfrm>
              <a:off x="-30174425" y="3988125"/>
              <a:ext cx="120550" cy="120175"/>
            </a:xfrm>
            <a:custGeom>
              <a:rect b="b" l="l" r="r" t="t"/>
              <a:pathLst>
                <a:path extrusionOk="0" h="4807" w="4822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-30345325" y="3988125"/>
              <a:ext cx="119750" cy="120175"/>
            </a:xfrm>
            <a:custGeom>
              <a:rect b="b" l="l" r="r" t="t"/>
              <a:pathLst>
                <a:path extrusionOk="0" h="4807" w="479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-30293350" y="4159025"/>
              <a:ext cx="188275" cy="52000"/>
            </a:xfrm>
            <a:custGeom>
              <a:rect b="b" l="l" r="r" t="t"/>
              <a:pathLst>
                <a:path extrusionOk="0" h="2080" w="7531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-30293350" y="3918800"/>
              <a:ext cx="188275" cy="34675"/>
            </a:xfrm>
            <a:custGeom>
              <a:rect b="b" l="l" r="r" t="t"/>
              <a:pathLst>
                <a:path extrusionOk="0" h="1387" w="7531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-30294125" y="3970800"/>
              <a:ext cx="188250" cy="170925"/>
            </a:xfrm>
            <a:custGeom>
              <a:rect b="b" l="l" r="r" t="t"/>
              <a:pathLst>
                <a:path extrusionOk="0" h="6837" w="753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0" name="Google Shape;2790;p51"/>
          <p:cNvGrpSpPr/>
          <p:nvPr/>
        </p:nvGrpSpPr>
        <p:grpSpPr>
          <a:xfrm>
            <a:off x="2172184" y="1821587"/>
            <a:ext cx="353645" cy="353645"/>
            <a:chOff x="-34763900" y="3561225"/>
            <a:chExt cx="291450" cy="291450"/>
          </a:xfrm>
        </p:grpSpPr>
        <p:sp>
          <p:nvSpPr>
            <p:cNvPr id="2791" name="Google Shape;2791;p51"/>
            <p:cNvSpPr/>
            <p:nvPr/>
          </p:nvSpPr>
          <p:spPr>
            <a:xfrm>
              <a:off x="-34693800" y="3629750"/>
              <a:ext cx="152025" cy="152825"/>
            </a:xfrm>
            <a:custGeom>
              <a:rect b="b" l="l" r="r" t="t"/>
              <a:pathLst>
                <a:path extrusionOk="0" h="6113" w="6081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-34763900" y="3561225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-34644175" y="368095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4" name="Google Shape;2794;p51"/>
          <p:cNvSpPr/>
          <p:nvPr/>
        </p:nvSpPr>
        <p:spPr>
          <a:xfrm>
            <a:off x="2171583" y="2257019"/>
            <a:ext cx="353645" cy="353615"/>
          </a:xfrm>
          <a:custGeom>
            <a:rect b="b" l="l" r="r" t="t"/>
            <a:pathLst>
              <a:path extrusionOk="0" h="11657" w="11658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5" name="Google Shape;2795;p51"/>
          <p:cNvGrpSpPr/>
          <p:nvPr/>
        </p:nvGrpSpPr>
        <p:grpSpPr>
          <a:xfrm>
            <a:off x="827081" y="2730099"/>
            <a:ext cx="354586" cy="354586"/>
            <a:chOff x="-32927950" y="3227275"/>
            <a:chExt cx="292225" cy="292225"/>
          </a:xfrm>
        </p:grpSpPr>
        <p:sp>
          <p:nvSpPr>
            <p:cNvPr id="2796" name="Google Shape;2796;p51"/>
            <p:cNvSpPr/>
            <p:nvPr/>
          </p:nvSpPr>
          <p:spPr>
            <a:xfrm>
              <a:off x="-32927950" y="3228075"/>
              <a:ext cx="69325" cy="291425"/>
            </a:xfrm>
            <a:custGeom>
              <a:rect b="b" l="l" r="r" t="t"/>
              <a:pathLst>
                <a:path extrusionOk="0" h="11657" w="2773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-32841300" y="3227275"/>
              <a:ext cx="154400" cy="291450"/>
            </a:xfrm>
            <a:custGeom>
              <a:rect b="b" l="l" r="r" t="t"/>
              <a:pathLst>
                <a:path extrusionOk="0" h="11658" w="6176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-32669600" y="3261925"/>
              <a:ext cx="33875" cy="51225"/>
            </a:xfrm>
            <a:custGeom>
              <a:rect b="b" l="l" r="r" t="t"/>
              <a:pathLst>
                <a:path extrusionOk="0" h="2049" w="1355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-32669600" y="3329675"/>
              <a:ext cx="33875" cy="35450"/>
            </a:xfrm>
            <a:custGeom>
              <a:rect b="b" l="l" r="r" t="t"/>
              <a:pathLst>
                <a:path extrusionOk="0" h="1418" w="1355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-32669600" y="3381650"/>
              <a:ext cx="33875" cy="51225"/>
            </a:xfrm>
            <a:custGeom>
              <a:rect b="b" l="l" r="r" t="t"/>
              <a:pathLst>
                <a:path extrusionOk="0" h="2049" w="1355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1" name="Google Shape;2801;p51"/>
          <p:cNvGrpSpPr/>
          <p:nvPr/>
        </p:nvGrpSpPr>
        <p:grpSpPr>
          <a:xfrm>
            <a:off x="826596" y="3201213"/>
            <a:ext cx="355557" cy="353645"/>
            <a:chOff x="-32927950" y="3586425"/>
            <a:chExt cx="293025" cy="291450"/>
          </a:xfrm>
        </p:grpSpPr>
        <p:sp>
          <p:nvSpPr>
            <p:cNvPr id="2802" name="Google Shape;2802;p51"/>
            <p:cNvSpPr/>
            <p:nvPr/>
          </p:nvSpPr>
          <p:spPr>
            <a:xfrm>
              <a:off x="-32927950" y="3843975"/>
              <a:ext cx="293025" cy="33900"/>
            </a:xfrm>
            <a:custGeom>
              <a:rect b="b" l="l" r="r" t="t"/>
              <a:pathLst>
                <a:path extrusionOk="0" h="1356" w="11721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-32872025" y="3723475"/>
              <a:ext cx="180400" cy="52000"/>
            </a:xfrm>
            <a:custGeom>
              <a:rect b="b" l="l" r="r" t="t"/>
              <a:pathLst>
                <a:path extrusionOk="0" h="2080" w="7216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-32890150" y="3792775"/>
              <a:ext cx="217425" cy="33900"/>
            </a:xfrm>
            <a:custGeom>
              <a:rect b="b" l="l" r="r" t="t"/>
              <a:pathLst>
                <a:path extrusionOk="0" h="1356" w="8697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-32822400" y="3586425"/>
              <a:ext cx="82725" cy="52800"/>
            </a:xfrm>
            <a:custGeom>
              <a:rect b="b" l="l" r="r" t="t"/>
              <a:pathLst>
                <a:path extrusionOk="0" h="2112" w="3309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-32846825" y="3655750"/>
              <a:ext cx="131550" cy="51200"/>
            </a:xfrm>
            <a:custGeom>
              <a:rect b="b" l="l" r="r" t="t"/>
              <a:pathLst>
                <a:path extrusionOk="0" h="2048" w="5262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7" name="Google Shape;2807;p51"/>
          <p:cNvGrpSpPr/>
          <p:nvPr/>
        </p:nvGrpSpPr>
        <p:grpSpPr>
          <a:xfrm>
            <a:off x="827081" y="3665198"/>
            <a:ext cx="354586" cy="355557"/>
            <a:chOff x="-32927950" y="3944800"/>
            <a:chExt cx="292225" cy="293025"/>
          </a:xfrm>
        </p:grpSpPr>
        <p:sp>
          <p:nvSpPr>
            <p:cNvPr id="2808" name="Google Shape;2808;p51"/>
            <p:cNvSpPr/>
            <p:nvPr/>
          </p:nvSpPr>
          <p:spPr>
            <a:xfrm>
              <a:off x="-32927950" y="3944800"/>
              <a:ext cx="69325" cy="292225"/>
            </a:xfrm>
            <a:custGeom>
              <a:rect b="b" l="l" r="r" t="t"/>
              <a:pathLst>
                <a:path extrusionOk="0" h="11689" w="2773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-32720800" y="4057425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-32720800" y="4099950"/>
              <a:ext cx="85075" cy="25225"/>
            </a:xfrm>
            <a:custGeom>
              <a:rect b="b" l="l" r="r" t="t"/>
              <a:pathLst>
                <a:path extrusionOk="0"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-32720800" y="414170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-32754675" y="3944800"/>
              <a:ext cx="51225" cy="52000"/>
            </a:xfrm>
            <a:custGeom>
              <a:rect b="b" l="l" r="r" t="t"/>
              <a:pathLst>
                <a:path extrusionOk="0" h="2080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-32687725" y="3944800"/>
              <a:ext cx="34675" cy="55150"/>
            </a:xfrm>
            <a:custGeom>
              <a:rect b="b" l="l" r="r" t="t"/>
              <a:pathLst>
                <a:path extrusionOk="0" h="2206" w="1387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-32860200" y="4014100"/>
              <a:ext cx="207150" cy="153625"/>
            </a:xfrm>
            <a:custGeom>
              <a:rect b="b" l="l" r="r" t="t"/>
              <a:pathLst>
                <a:path extrusionOk="0" h="6145" w="8286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-32755450" y="4055850"/>
              <a:ext cx="51200" cy="181175"/>
            </a:xfrm>
            <a:custGeom>
              <a:rect b="b" l="l" r="r" t="t"/>
              <a:pathLst>
                <a:path extrusionOk="0" h="7247" w="2048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-32686925" y="4182650"/>
              <a:ext cx="34675" cy="55175"/>
            </a:xfrm>
            <a:custGeom>
              <a:rect b="b" l="l" r="r" t="t"/>
              <a:pathLst>
                <a:path extrusionOk="0" h="2207" w="1387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7" name="Google Shape;2817;p51"/>
          <p:cNvGrpSpPr/>
          <p:nvPr/>
        </p:nvGrpSpPr>
        <p:grpSpPr>
          <a:xfrm>
            <a:off x="3055873" y="2730449"/>
            <a:ext cx="354586" cy="353888"/>
            <a:chOff x="-31094350" y="3194000"/>
            <a:chExt cx="292225" cy="291650"/>
          </a:xfrm>
        </p:grpSpPr>
        <p:sp>
          <p:nvSpPr>
            <p:cNvPr id="2818" name="Google Shape;2818;p51"/>
            <p:cNvSpPr/>
            <p:nvPr/>
          </p:nvSpPr>
          <p:spPr>
            <a:xfrm>
              <a:off x="-31033700" y="3194000"/>
              <a:ext cx="103200" cy="34100"/>
            </a:xfrm>
            <a:custGeom>
              <a:rect b="b" l="l" r="r" t="t"/>
              <a:pathLst>
                <a:path extrusionOk="0" h="1364" w="4128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-31042375" y="3346200"/>
              <a:ext cx="16550" cy="18150"/>
            </a:xfrm>
            <a:custGeom>
              <a:rect b="b" l="l" r="r" t="t"/>
              <a:pathLst>
                <a:path extrusionOk="0" h="726" w="662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-31042375" y="32784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-31042375" y="3416300"/>
              <a:ext cx="16550" cy="16575"/>
            </a:xfrm>
            <a:custGeom>
              <a:rect b="b" l="l" r="r" t="t"/>
              <a:pathLst>
                <a:path extrusionOk="0" h="663" w="662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-31094350" y="3210725"/>
              <a:ext cx="222900" cy="274925"/>
            </a:xfrm>
            <a:custGeom>
              <a:rect b="b" l="l" r="r" t="t"/>
              <a:pathLst>
                <a:path extrusionOk="0" h="10997" w="8916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-30853350" y="3295000"/>
              <a:ext cx="51225" cy="104000"/>
            </a:xfrm>
            <a:custGeom>
              <a:rect b="b" l="l" r="r" t="t"/>
              <a:pathLst>
                <a:path extrusionOk="0" h="4160" w="2049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-30853350" y="32272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-30851775" y="3416300"/>
              <a:ext cx="46500" cy="51225"/>
            </a:xfrm>
            <a:custGeom>
              <a:rect b="b" l="l" r="r" t="t"/>
              <a:pathLst>
                <a:path extrusionOk="0" h="2049" w="186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6" name="Google Shape;2826;p51"/>
          <p:cNvGrpSpPr/>
          <p:nvPr/>
        </p:nvGrpSpPr>
        <p:grpSpPr>
          <a:xfrm>
            <a:off x="3056343" y="3200941"/>
            <a:ext cx="353645" cy="354191"/>
            <a:chOff x="-31093575" y="3552550"/>
            <a:chExt cx="291450" cy="291900"/>
          </a:xfrm>
        </p:grpSpPr>
        <p:sp>
          <p:nvSpPr>
            <p:cNvPr id="2827" name="Google Shape;2827;p51"/>
            <p:cNvSpPr/>
            <p:nvPr/>
          </p:nvSpPr>
          <p:spPr>
            <a:xfrm>
              <a:off x="-31011650" y="3745525"/>
              <a:ext cx="7900" cy="12625"/>
            </a:xfrm>
            <a:custGeom>
              <a:rect b="b" l="l" r="r" t="t"/>
              <a:pathLst>
                <a:path extrusionOk="0" h="505" w="316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-31093575" y="3671500"/>
              <a:ext cx="171725" cy="172950"/>
            </a:xfrm>
            <a:custGeom>
              <a:rect b="b" l="l" r="r" t="t"/>
              <a:pathLst>
                <a:path extrusionOk="0" h="6918" w="6869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-30895875" y="3621075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-30974650" y="3552550"/>
              <a:ext cx="172525" cy="172400"/>
            </a:xfrm>
            <a:custGeom>
              <a:rect b="b" l="l" r="r" t="t"/>
              <a:pathLst>
                <a:path extrusionOk="0" h="6896" w="6901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1" name="Google Shape;2831;p51"/>
          <p:cNvGrpSpPr/>
          <p:nvPr/>
        </p:nvGrpSpPr>
        <p:grpSpPr>
          <a:xfrm>
            <a:off x="2182711" y="1380546"/>
            <a:ext cx="332593" cy="353645"/>
            <a:chOff x="-34755225" y="3202075"/>
            <a:chExt cx="274100" cy="291450"/>
          </a:xfrm>
        </p:grpSpPr>
        <p:sp>
          <p:nvSpPr>
            <p:cNvPr id="2832" name="Google Shape;2832;p51"/>
            <p:cNvSpPr/>
            <p:nvPr/>
          </p:nvSpPr>
          <p:spPr>
            <a:xfrm>
              <a:off x="-34703250" y="3389525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-34636300" y="3348575"/>
              <a:ext cx="69325" cy="75625"/>
            </a:xfrm>
            <a:custGeom>
              <a:rect b="b" l="l" r="r" t="t"/>
              <a:pathLst>
                <a:path extrusionOk="0" h="3025" w="2773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-34752875" y="3253275"/>
              <a:ext cx="126050" cy="170925"/>
            </a:xfrm>
            <a:custGeom>
              <a:rect b="b" l="l" r="r" t="t"/>
              <a:pathLst>
                <a:path extrusionOk="0" h="6837" w="5042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-34677250" y="3338325"/>
              <a:ext cx="33875" cy="33900"/>
            </a:xfrm>
            <a:custGeom>
              <a:rect b="b" l="l" r="r" t="t"/>
              <a:pathLst>
                <a:path extrusionOk="0" h="1356" w="1355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-34618200" y="3202500"/>
              <a:ext cx="137075" cy="135850"/>
            </a:xfrm>
            <a:custGeom>
              <a:rect b="b" l="l" r="r" t="t"/>
              <a:pathLst>
                <a:path extrusionOk="0" h="5434" w="5483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-34755225" y="3440725"/>
              <a:ext cx="188250" cy="52800"/>
            </a:xfrm>
            <a:custGeom>
              <a:rect b="b" l="l" r="r" t="t"/>
              <a:pathLst>
                <a:path extrusionOk="0" h="2112" w="753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-34754450" y="3202075"/>
              <a:ext cx="153600" cy="33900"/>
            </a:xfrm>
            <a:custGeom>
              <a:rect b="b" l="l" r="r" t="t"/>
              <a:pathLst>
                <a:path extrusionOk="0" h="1356" w="6144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9" name="Google Shape;2839;p51"/>
          <p:cNvGrpSpPr/>
          <p:nvPr/>
        </p:nvGrpSpPr>
        <p:grpSpPr>
          <a:xfrm>
            <a:off x="3056343" y="3666169"/>
            <a:ext cx="353645" cy="353615"/>
            <a:chOff x="-31093575" y="3911725"/>
            <a:chExt cx="291450" cy="291425"/>
          </a:xfrm>
        </p:grpSpPr>
        <p:sp>
          <p:nvSpPr>
            <p:cNvPr id="2840" name="Google Shape;2840;p51"/>
            <p:cNvSpPr/>
            <p:nvPr/>
          </p:nvSpPr>
          <p:spPr>
            <a:xfrm>
              <a:off x="-31093575" y="3911725"/>
              <a:ext cx="291450" cy="291425"/>
            </a:xfrm>
            <a:custGeom>
              <a:rect b="b" l="l" r="r" t="t"/>
              <a:pathLst>
                <a:path extrusionOk="0" h="11657" w="11658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-31025825" y="3980250"/>
              <a:ext cx="156750" cy="154250"/>
            </a:xfrm>
            <a:custGeom>
              <a:rect b="b" l="l" r="r" t="t"/>
              <a:pathLst>
                <a:path extrusionOk="0" h="6170" w="627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2" name="Google Shape;2842;p51"/>
          <p:cNvGrpSpPr/>
          <p:nvPr/>
        </p:nvGrpSpPr>
        <p:grpSpPr>
          <a:xfrm>
            <a:off x="2165773" y="4123136"/>
            <a:ext cx="356497" cy="354586"/>
            <a:chOff x="-29946000" y="3183175"/>
            <a:chExt cx="293800" cy="292225"/>
          </a:xfrm>
        </p:grpSpPr>
        <p:sp>
          <p:nvSpPr>
            <p:cNvPr id="2843" name="Google Shape;2843;p51"/>
            <p:cNvSpPr/>
            <p:nvPr/>
          </p:nvSpPr>
          <p:spPr>
            <a:xfrm>
              <a:off x="-29839675" y="3355650"/>
              <a:ext cx="186700" cy="33900"/>
            </a:xfrm>
            <a:custGeom>
              <a:rect b="b" l="l" r="r" t="t"/>
              <a:pathLst>
                <a:path extrusionOk="0" h="1356" w="7468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-29824700" y="3406850"/>
              <a:ext cx="172500" cy="68550"/>
            </a:xfrm>
            <a:custGeom>
              <a:rect b="b" l="l" r="r" t="t"/>
              <a:pathLst>
                <a:path extrusionOk="0" h="2742" w="690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-29756975" y="31831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-29790850" y="3269025"/>
              <a:ext cx="137875" cy="68550"/>
            </a:xfrm>
            <a:custGeom>
              <a:rect b="b" l="l" r="r" t="t"/>
              <a:pathLst>
                <a:path extrusionOk="0" h="2742" w="5515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-29911350" y="3321000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-29946000" y="3406850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9" name="Google Shape;2849;p51"/>
          <p:cNvGrpSpPr/>
          <p:nvPr/>
        </p:nvGrpSpPr>
        <p:grpSpPr>
          <a:xfrm>
            <a:off x="2610305" y="1380289"/>
            <a:ext cx="358408" cy="354161"/>
            <a:chOff x="-34408675" y="3202075"/>
            <a:chExt cx="295375" cy="291875"/>
          </a:xfrm>
        </p:grpSpPr>
        <p:sp>
          <p:nvSpPr>
            <p:cNvPr id="2850" name="Google Shape;2850;p51"/>
            <p:cNvSpPr/>
            <p:nvPr/>
          </p:nvSpPr>
          <p:spPr>
            <a:xfrm>
              <a:off x="-34274775" y="3202075"/>
              <a:ext cx="161475" cy="161475"/>
            </a:xfrm>
            <a:custGeom>
              <a:rect b="b" l="l" r="r" t="t"/>
              <a:pathLst>
                <a:path extrusionOk="0" h="6459" w="6459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-34378750" y="3263175"/>
              <a:ext cx="76425" cy="73600"/>
            </a:xfrm>
            <a:custGeom>
              <a:rect b="b" l="l" r="r" t="t"/>
              <a:pathLst>
                <a:path extrusionOk="0" h="2944" w="3057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-34250375" y="3392300"/>
              <a:ext cx="77225" cy="74425"/>
            </a:xfrm>
            <a:custGeom>
              <a:rect b="b" l="l" r="r" t="t"/>
              <a:pathLst>
                <a:path extrusionOk="0" h="2977" w="3089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-34408675" y="3290275"/>
              <a:ext cx="207150" cy="203675"/>
            </a:xfrm>
            <a:custGeom>
              <a:rect b="b" l="l" r="r" t="t"/>
              <a:pathLst>
                <a:path extrusionOk="0" h="8147" w="8286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4" name="Google Shape;2854;p51"/>
          <p:cNvGrpSpPr/>
          <p:nvPr/>
        </p:nvGrpSpPr>
        <p:grpSpPr>
          <a:xfrm>
            <a:off x="2612216" y="1820283"/>
            <a:ext cx="354586" cy="356254"/>
            <a:chOff x="-34405525" y="3558075"/>
            <a:chExt cx="292225" cy="293600"/>
          </a:xfrm>
        </p:grpSpPr>
        <p:sp>
          <p:nvSpPr>
            <p:cNvPr id="2855" name="Google Shape;2855;p51"/>
            <p:cNvSpPr/>
            <p:nvPr/>
          </p:nvSpPr>
          <p:spPr>
            <a:xfrm>
              <a:off x="-34303150" y="3663825"/>
              <a:ext cx="189850" cy="187850"/>
            </a:xfrm>
            <a:custGeom>
              <a:rect b="b" l="l" r="r" t="t"/>
              <a:pathLst>
                <a:path extrusionOk="0" h="7514" w="7594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-34250375" y="3565950"/>
              <a:ext cx="46500" cy="46500"/>
            </a:xfrm>
            <a:custGeom>
              <a:rect b="b" l="l" r="r" t="t"/>
              <a:pathLst>
                <a:path extrusionOk="0" h="1860" w="186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-34405525" y="3558075"/>
              <a:ext cx="206375" cy="276475"/>
            </a:xfrm>
            <a:custGeom>
              <a:rect b="b" l="l" r="r" t="t"/>
              <a:pathLst>
                <a:path extrusionOk="0" h="11059" w="8255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8" name="Google Shape;2858;p51"/>
          <p:cNvGrpSpPr/>
          <p:nvPr/>
        </p:nvGrpSpPr>
        <p:grpSpPr>
          <a:xfrm>
            <a:off x="2611730" y="2256940"/>
            <a:ext cx="355557" cy="353615"/>
            <a:chOff x="-34406325" y="3919600"/>
            <a:chExt cx="293025" cy="291425"/>
          </a:xfrm>
        </p:grpSpPr>
        <p:sp>
          <p:nvSpPr>
            <p:cNvPr id="2859" name="Google Shape;2859;p51"/>
            <p:cNvSpPr/>
            <p:nvPr/>
          </p:nvSpPr>
          <p:spPr>
            <a:xfrm>
              <a:off x="-34167675" y="3932000"/>
              <a:ext cx="42550" cy="40575"/>
            </a:xfrm>
            <a:custGeom>
              <a:rect b="b" l="l" r="r" t="t"/>
              <a:pathLst>
                <a:path extrusionOk="0" h="1623" w="1702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-34286600" y="3922950"/>
              <a:ext cx="171725" cy="167575"/>
            </a:xfrm>
            <a:custGeom>
              <a:rect b="b" l="l" r="r" t="t"/>
              <a:pathLst>
                <a:path extrusionOk="0" h="6703" w="6869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-34406325" y="4115900"/>
              <a:ext cx="98475" cy="95125"/>
            </a:xfrm>
            <a:custGeom>
              <a:rect b="b" l="l" r="r" t="t"/>
              <a:pathLst>
                <a:path extrusionOk="0" h="3805" w="3939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-34364575" y="3966850"/>
              <a:ext cx="204025" cy="204025"/>
            </a:xfrm>
            <a:custGeom>
              <a:rect b="b" l="l" r="r" t="t"/>
              <a:pathLst>
                <a:path extrusionOk="0" h="8161" w="8161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-34200750" y="3919600"/>
              <a:ext cx="17350" cy="33875"/>
            </a:xfrm>
            <a:custGeom>
              <a:rect b="b" l="l" r="r" t="t"/>
              <a:pathLst>
                <a:path extrusionOk="0" h="135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-34147975" y="3989700"/>
              <a:ext cx="34675" cy="17350"/>
            </a:xfrm>
            <a:custGeom>
              <a:rect b="b" l="l" r="r" t="t"/>
              <a:pathLst>
                <a:path extrusionOk="0" h="694" w="1387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-34278725" y="4116500"/>
              <a:ext cx="116600" cy="68600"/>
            </a:xfrm>
            <a:custGeom>
              <a:rect b="b" l="l" r="r" t="t"/>
              <a:pathLst>
                <a:path extrusionOk="0" h="2744" w="4664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6" name="Google Shape;2866;p51"/>
          <p:cNvGrpSpPr/>
          <p:nvPr/>
        </p:nvGrpSpPr>
        <p:grpSpPr>
          <a:xfrm>
            <a:off x="1275628" y="2736303"/>
            <a:ext cx="353645" cy="342179"/>
            <a:chOff x="-32568800" y="3232000"/>
            <a:chExt cx="291450" cy="282000"/>
          </a:xfrm>
        </p:grpSpPr>
        <p:sp>
          <p:nvSpPr>
            <p:cNvPr id="2867" name="Google Shape;2867;p51"/>
            <p:cNvSpPr/>
            <p:nvPr/>
          </p:nvSpPr>
          <p:spPr>
            <a:xfrm>
              <a:off x="-32545150" y="3232000"/>
              <a:ext cx="244175" cy="246550"/>
            </a:xfrm>
            <a:custGeom>
              <a:rect b="b" l="l" r="r" t="t"/>
              <a:pathLst>
                <a:path extrusionOk="0" h="9862" w="9767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-32568800" y="3392675"/>
              <a:ext cx="291450" cy="121325"/>
            </a:xfrm>
            <a:custGeom>
              <a:rect b="b" l="l" r="r" t="t"/>
              <a:pathLst>
                <a:path extrusionOk="0" h="4853" w="11658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9" name="Google Shape;2869;p51"/>
          <p:cNvGrpSpPr/>
          <p:nvPr/>
        </p:nvGrpSpPr>
        <p:grpSpPr>
          <a:xfrm>
            <a:off x="1275158" y="3201213"/>
            <a:ext cx="354586" cy="353645"/>
            <a:chOff x="-32569575" y="3586425"/>
            <a:chExt cx="292225" cy="291450"/>
          </a:xfrm>
        </p:grpSpPr>
        <p:sp>
          <p:nvSpPr>
            <p:cNvPr id="2870" name="Google Shape;2870;p51"/>
            <p:cNvSpPr/>
            <p:nvPr/>
          </p:nvSpPr>
          <p:spPr>
            <a:xfrm>
              <a:off x="-32569575" y="3672275"/>
              <a:ext cx="292225" cy="205600"/>
            </a:xfrm>
            <a:custGeom>
              <a:rect b="b" l="l" r="r" t="t"/>
              <a:pathLst>
                <a:path extrusionOk="0" h="8224" w="11689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-32456950" y="358642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2" name="Google Shape;2872;p51"/>
          <p:cNvGrpSpPr/>
          <p:nvPr/>
        </p:nvGrpSpPr>
        <p:grpSpPr>
          <a:xfrm>
            <a:off x="1266073" y="3665805"/>
            <a:ext cx="372756" cy="354343"/>
            <a:chOff x="-32576675" y="3944600"/>
            <a:chExt cx="307200" cy="292025"/>
          </a:xfrm>
        </p:grpSpPr>
        <p:sp>
          <p:nvSpPr>
            <p:cNvPr id="2873" name="Google Shape;2873;p51"/>
            <p:cNvSpPr/>
            <p:nvPr/>
          </p:nvSpPr>
          <p:spPr>
            <a:xfrm>
              <a:off x="-32482950" y="3944600"/>
              <a:ext cx="213475" cy="214650"/>
            </a:xfrm>
            <a:custGeom>
              <a:rect b="b" l="l" r="r" t="t"/>
              <a:pathLst>
                <a:path extrusionOk="0" h="8586" w="8539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-32576675" y="4020200"/>
              <a:ext cx="215850" cy="216425"/>
            </a:xfrm>
            <a:custGeom>
              <a:rect b="b" l="l" r="r" t="t"/>
              <a:pathLst>
                <a:path extrusionOk="0" h="8657" w="8634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5" name="Google Shape;2875;p51"/>
          <p:cNvGrpSpPr/>
          <p:nvPr/>
        </p:nvGrpSpPr>
        <p:grpSpPr>
          <a:xfrm>
            <a:off x="3511040" y="2730100"/>
            <a:ext cx="354586" cy="354586"/>
            <a:chOff x="-30735200" y="3192625"/>
            <a:chExt cx="292225" cy="292225"/>
          </a:xfrm>
        </p:grpSpPr>
        <p:sp>
          <p:nvSpPr>
            <p:cNvPr id="2876" name="Google Shape;2876;p51"/>
            <p:cNvSpPr/>
            <p:nvPr/>
          </p:nvSpPr>
          <p:spPr>
            <a:xfrm>
              <a:off x="-30665100" y="3192625"/>
              <a:ext cx="175650" cy="223700"/>
            </a:xfrm>
            <a:custGeom>
              <a:rect b="b" l="l" r="r" t="t"/>
              <a:pathLst>
                <a:path extrusionOk="0" h="8948" w="7026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-30615475" y="3278475"/>
              <a:ext cx="52775" cy="52000"/>
            </a:xfrm>
            <a:custGeom>
              <a:rect b="b" l="l" r="r" t="t"/>
              <a:pathLst>
                <a:path extrusionOk="0" h="2080" w="2111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-30528850" y="3296575"/>
              <a:ext cx="85875" cy="25250"/>
            </a:xfrm>
            <a:custGeom>
              <a:rect b="b" l="l" r="r" t="t"/>
              <a:pathLst>
                <a:path extrusionOk="0" h="1010" w="3435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-30546175" y="3338325"/>
              <a:ext cx="85875" cy="26025"/>
            </a:xfrm>
            <a:custGeom>
              <a:rect b="b" l="l" r="r" t="t"/>
              <a:pathLst>
                <a:path extrusionOk="0" h="1041" w="3435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-30546175" y="338165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-30546175" y="3424175"/>
              <a:ext cx="51225" cy="26025"/>
            </a:xfrm>
            <a:custGeom>
              <a:rect b="b" l="l" r="r" t="t"/>
              <a:pathLst>
                <a:path extrusionOk="0" h="1041" w="2049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-30735200" y="3209325"/>
              <a:ext cx="174075" cy="275525"/>
            </a:xfrm>
            <a:custGeom>
              <a:rect b="b" l="l" r="r" t="t"/>
              <a:pathLst>
                <a:path extrusionOk="0" h="11021" w="6963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3" name="Google Shape;2883;p51"/>
          <p:cNvGrpSpPr/>
          <p:nvPr/>
        </p:nvGrpSpPr>
        <p:grpSpPr>
          <a:xfrm>
            <a:off x="3511040" y="3201532"/>
            <a:ext cx="354586" cy="353008"/>
            <a:chOff x="-30735200" y="3552550"/>
            <a:chExt cx="292225" cy="290925"/>
          </a:xfrm>
        </p:grpSpPr>
        <p:sp>
          <p:nvSpPr>
            <p:cNvPr id="2884" name="Google Shape;2884;p51"/>
            <p:cNvSpPr/>
            <p:nvPr/>
          </p:nvSpPr>
          <p:spPr>
            <a:xfrm>
              <a:off x="-30613900" y="3655750"/>
              <a:ext cx="170925" cy="187725"/>
            </a:xfrm>
            <a:custGeom>
              <a:rect b="b" l="l" r="r" t="t"/>
              <a:pathLst>
                <a:path extrusionOk="0" h="7509" w="6837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-30735200" y="3552550"/>
              <a:ext cx="188275" cy="205075"/>
            </a:xfrm>
            <a:custGeom>
              <a:rect b="b" l="l" r="r" t="t"/>
              <a:pathLst>
                <a:path extrusionOk="0" h="8203" w="7531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6" name="Google Shape;2886;p51"/>
          <p:cNvGrpSpPr/>
          <p:nvPr/>
        </p:nvGrpSpPr>
        <p:grpSpPr>
          <a:xfrm>
            <a:off x="3511040" y="3666154"/>
            <a:ext cx="354586" cy="353645"/>
            <a:chOff x="-30735200" y="3910925"/>
            <a:chExt cx="292225" cy="291450"/>
          </a:xfrm>
        </p:grpSpPr>
        <p:sp>
          <p:nvSpPr>
            <p:cNvPr id="2887" name="Google Shape;2887;p51"/>
            <p:cNvSpPr/>
            <p:nvPr/>
          </p:nvSpPr>
          <p:spPr>
            <a:xfrm>
              <a:off x="-30683225" y="3962900"/>
              <a:ext cx="188275" cy="186700"/>
            </a:xfrm>
            <a:custGeom>
              <a:rect b="b" l="l" r="r" t="t"/>
              <a:pathLst>
                <a:path extrusionOk="0" h="7468" w="7531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-30735200" y="3910925"/>
              <a:ext cx="292225" cy="291450"/>
            </a:xfrm>
            <a:custGeom>
              <a:rect b="b" l="l" r="r" t="t"/>
              <a:pathLst>
                <a:path extrusionOk="0" h="11658" w="11689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9" name="Google Shape;2889;p51"/>
          <p:cNvSpPr/>
          <p:nvPr/>
        </p:nvSpPr>
        <p:spPr>
          <a:xfrm>
            <a:off x="2614155" y="4123242"/>
            <a:ext cx="354586" cy="353645"/>
          </a:xfrm>
          <a:custGeom>
            <a:rect b="b" l="l" r="r" t="t"/>
            <a:pathLst>
              <a:path extrusionOk="0" h="11658" w="11689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0" name="Google Shape;2890;p51"/>
          <p:cNvGrpSpPr/>
          <p:nvPr/>
        </p:nvGrpSpPr>
        <p:grpSpPr>
          <a:xfrm>
            <a:off x="4864547" y="1375808"/>
            <a:ext cx="358971" cy="359224"/>
            <a:chOff x="-57956275" y="3197925"/>
            <a:chExt cx="319000" cy="319225"/>
          </a:xfrm>
        </p:grpSpPr>
        <p:sp>
          <p:nvSpPr>
            <p:cNvPr id="2891" name="Google Shape;2891;p51"/>
            <p:cNvSpPr/>
            <p:nvPr/>
          </p:nvSpPr>
          <p:spPr>
            <a:xfrm>
              <a:off x="-57940525" y="3353300"/>
              <a:ext cx="18150" cy="65400"/>
            </a:xfrm>
            <a:custGeom>
              <a:rect b="b" l="l" r="r" t="t"/>
              <a:pathLst>
                <a:path extrusionOk="0" h="2616" w="726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-57679825" y="3353300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-57956275" y="3255625"/>
              <a:ext cx="319000" cy="55175"/>
            </a:xfrm>
            <a:custGeom>
              <a:rect b="b" l="l" r="r" t="t"/>
              <a:pathLst>
                <a:path extrusionOk="0" h="2207" w="1276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-57868050" y="3494275"/>
              <a:ext cx="18900" cy="22875"/>
            </a:xfrm>
            <a:custGeom>
              <a:rect b="b" l="l" r="r" t="t"/>
              <a:pathLst>
                <a:path extrusionOk="0" h="915" w="756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-57755425" y="3494275"/>
              <a:ext cx="18125" cy="22875"/>
            </a:xfrm>
            <a:custGeom>
              <a:rect b="b" l="l" r="r" t="t"/>
              <a:pathLst>
                <a:path extrusionOk="0" h="915" w="725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-57903500" y="3329675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-57860975" y="3197925"/>
              <a:ext cx="119750" cy="37250"/>
            </a:xfrm>
            <a:custGeom>
              <a:rect b="b" l="l" r="r" t="t"/>
              <a:pathLst>
                <a:path extrusionOk="0" h="1490" w="479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8" name="Google Shape;2898;p51"/>
          <p:cNvGrpSpPr/>
          <p:nvPr/>
        </p:nvGrpSpPr>
        <p:grpSpPr>
          <a:xfrm>
            <a:off x="4886701" y="1832234"/>
            <a:ext cx="314662" cy="358971"/>
            <a:chOff x="-57940525" y="3590375"/>
            <a:chExt cx="279625" cy="319000"/>
          </a:xfrm>
        </p:grpSpPr>
        <p:sp>
          <p:nvSpPr>
            <p:cNvPr id="2899" name="Google Shape;2899;p51"/>
            <p:cNvSpPr/>
            <p:nvPr/>
          </p:nvSpPr>
          <p:spPr>
            <a:xfrm>
              <a:off x="-57940525" y="3727425"/>
              <a:ext cx="18150" cy="63800"/>
            </a:xfrm>
            <a:custGeom>
              <a:rect b="b" l="l" r="r" t="t"/>
              <a:pathLst>
                <a:path extrusionOk="0" h="2552" w="726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-57904300" y="3686450"/>
              <a:ext cx="205600" cy="111075"/>
            </a:xfrm>
            <a:custGeom>
              <a:rect b="b" l="l" r="r" t="t"/>
              <a:pathLst>
                <a:path extrusionOk="0" h="4443" w="8224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-57903500" y="3590375"/>
              <a:ext cx="205575" cy="117375"/>
            </a:xfrm>
            <a:custGeom>
              <a:rect b="b" l="l" r="r" t="t"/>
              <a:pathLst>
                <a:path extrusionOk="0" h="4695" w="8223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-57903500" y="3798700"/>
              <a:ext cx="204800" cy="110675"/>
            </a:xfrm>
            <a:custGeom>
              <a:rect b="b" l="l" r="r" t="t"/>
              <a:pathLst>
                <a:path extrusionOk="0" h="4427" w="8192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-57679825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4" name="Google Shape;2904;p51"/>
          <p:cNvGrpSpPr/>
          <p:nvPr/>
        </p:nvGrpSpPr>
        <p:grpSpPr>
          <a:xfrm>
            <a:off x="4857582" y="2273605"/>
            <a:ext cx="358099" cy="358999"/>
            <a:chOff x="-57959425" y="3982600"/>
            <a:chExt cx="318225" cy="319025"/>
          </a:xfrm>
        </p:grpSpPr>
        <p:sp>
          <p:nvSpPr>
            <p:cNvPr id="2905" name="Google Shape;2905;p51"/>
            <p:cNvSpPr/>
            <p:nvPr/>
          </p:nvSpPr>
          <p:spPr>
            <a:xfrm>
              <a:off x="-57771975" y="41503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-57959425" y="3982600"/>
              <a:ext cx="318225" cy="130775"/>
            </a:xfrm>
            <a:custGeom>
              <a:rect b="b" l="l" r="r" t="t"/>
              <a:pathLst>
                <a:path extrusionOk="0" h="5231" w="12729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-57903500" y="4125950"/>
              <a:ext cx="204800" cy="175675"/>
            </a:xfrm>
            <a:custGeom>
              <a:rect b="b" l="l" r="r" t="t"/>
              <a:pathLst>
                <a:path extrusionOk="0" h="7027" w="8192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-57835775" y="4113350"/>
              <a:ext cx="138650" cy="70125"/>
            </a:xfrm>
            <a:custGeom>
              <a:rect b="b" l="l" r="r" t="t"/>
              <a:pathLst>
                <a:path extrusionOk="0" h="2805" w="5546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9" name="Google Shape;2909;p51"/>
          <p:cNvGrpSpPr/>
          <p:nvPr/>
        </p:nvGrpSpPr>
        <p:grpSpPr>
          <a:xfrm>
            <a:off x="7057749" y="1376934"/>
            <a:ext cx="357226" cy="357226"/>
            <a:chOff x="-55987225" y="3198925"/>
            <a:chExt cx="317450" cy="317450"/>
          </a:xfrm>
        </p:grpSpPr>
        <p:sp>
          <p:nvSpPr>
            <p:cNvPr id="2910" name="Google Shape;2910;p51"/>
            <p:cNvSpPr/>
            <p:nvPr/>
          </p:nvSpPr>
          <p:spPr>
            <a:xfrm>
              <a:off x="-55987225" y="3261925"/>
              <a:ext cx="173300" cy="198500"/>
            </a:xfrm>
            <a:custGeom>
              <a:rect b="b" l="l" r="r" t="t"/>
              <a:pathLst>
                <a:path extrusionOk="0" h="7940" w="6932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-55837575" y="3198925"/>
              <a:ext cx="167800" cy="298525"/>
            </a:xfrm>
            <a:custGeom>
              <a:rect b="b" l="l" r="r" t="t"/>
              <a:pathLst>
                <a:path extrusionOk="0" h="11941" w="6712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-55931300" y="3435200"/>
              <a:ext cx="194575" cy="81175"/>
            </a:xfrm>
            <a:custGeom>
              <a:rect b="b" l="l" r="r" t="t"/>
              <a:pathLst>
                <a:path extrusionOk="0" h="3247" w="7783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-55927350" y="3202850"/>
              <a:ext cx="70900" cy="71200"/>
            </a:xfrm>
            <a:custGeom>
              <a:rect b="b" l="l" r="r" t="t"/>
              <a:pathLst>
                <a:path extrusionOk="0" h="2848" w="2836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4" name="Google Shape;2914;p51"/>
          <p:cNvGrpSpPr/>
          <p:nvPr/>
        </p:nvGrpSpPr>
        <p:grpSpPr>
          <a:xfrm>
            <a:off x="7057749" y="1832965"/>
            <a:ext cx="357226" cy="357367"/>
            <a:chOff x="-55987225" y="3591025"/>
            <a:chExt cx="317450" cy="317575"/>
          </a:xfrm>
        </p:grpSpPr>
        <p:sp>
          <p:nvSpPr>
            <p:cNvPr id="2915" name="Google Shape;2915;p51"/>
            <p:cNvSpPr/>
            <p:nvPr/>
          </p:nvSpPr>
          <p:spPr>
            <a:xfrm>
              <a:off x="-55950200" y="374002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-55967525" y="3591025"/>
              <a:ext cx="297750" cy="131700"/>
            </a:xfrm>
            <a:custGeom>
              <a:rect b="b" l="l" r="r" t="t"/>
              <a:pathLst>
                <a:path extrusionOk="0" h="5268" w="1191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-55875375" y="3703000"/>
              <a:ext cx="55950" cy="17350"/>
            </a:xfrm>
            <a:custGeom>
              <a:rect b="b" l="l" r="r" t="t"/>
              <a:pathLst>
                <a:path extrusionOk="0" h="694" w="22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-55987225" y="3746325"/>
              <a:ext cx="18150" cy="63825"/>
            </a:xfrm>
            <a:custGeom>
              <a:rect b="b" l="l" r="r" t="t"/>
              <a:pathLst>
                <a:path extrusionOk="0" h="2553" w="726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-55725725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0" name="Google Shape;2920;p51"/>
          <p:cNvGrpSpPr/>
          <p:nvPr/>
        </p:nvGrpSpPr>
        <p:grpSpPr>
          <a:xfrm>
            <a:off x="7071665" y="2273605"/>
            <a:ext cx="358999" cy="358999"/>
            <a:chOff x="-55988800" y="3982600"/>
            <a:chExt cx="319025" cy="319025"/>
          </a:xfrm>
        </p:grpSpPr>
        <p:sp>
          <p:nvSpPr>
            <p:cNvPr id="2921" name="Google Shape;2921;p51"/>
            <p:cNvSpPr/>
            <p:nvPr/>
          </p:nvSpPr>
          <p:spPr>
            <a:xfrm>
              <a:off x="-55791875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-55969100" y="3982600"/>
              <a:ext cx="102400" cy="102425"/>
            </a:xfrm>
            <a:custGeom>
              <a:rect b="b" l="l" r="r" t="t"/>
              <a:pathLst>
                <a:path extrusionOk="0" h="4097" w="4096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-5581945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-55930500" y="40212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-55988800" y="4086575"/>
              <a:ext cx="319025" cy="215050"/>
            </a:xfrm>
            <a:custGeom>
              <a:rect b="b" l="l" r="r" t="t"/>
              <a:pathLst>
                <a:path extrusionOk="0" h="8602" w="12761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6" name="Google Shape;2926;p51"/>
          <p:cNvGrpSpPr/>
          <p:nvPr/>
        </p:nvGrpSpPr>
        <p:grpSpPr>
          <a:xfrm>
            <a:off x="5730184" y="2731562"/>
            <a:ext cx="356326" cy="358971"/>
            <a:chOff x="-54026025" y="3192625"/>
            <a:chExt cx="316650" cy="319000"/>
          </a:xfrm>
        </p:grpSpPr>
        <p:sp>
          <p:nvSpPr>
            <p:cNvPr id="2927" name="Google Shape;2927;p51"/>
            <p:cNvSpPr/>
            <p:nvPr/>
          </p:nvSpPr>
          <p:spPr>
            <a:xfrm>
              <a:off x="-54026025" y="3312350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-53890550" y="3192625"/>
              <a:ext cx="125250" cy="56725"/>
            </a:xfrm>
            <a:custGeom>
              <a:rect b="b" l="l" r="r" t="t"/>
              <a:pathLst>
                <a:path extrusionOk="0" h="2269" w="501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-53839375" y="3306025"/>
              <a:ext cx="55175" cy="55175"/>
            </a:xfrm>
            <a:custGeom>
              <a:rect b="b" l="l" r="r" t="t"/>
              <a:pathLst>
                <a:path extrusionOk="0" h="2207" w="2207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-53950425" y="3306025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51"/>
            <p:cNvSpPr/>
            <p:nvPr/>
          </p:nvSpPr>
          <p:spPr>
            <a:xfrm>
              <a:off x="-53985075" y="3400950"/>
              <a:ext cx="236300" cy="110675"/>
            </a:xfrm>
            <a:custGeom>
              <a:rect b="b" l="l" r="r" t="t"/>
              <a:pathLst>
                <a:path extrusionOk="0" h="4427" w="9452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51"/>
            <p:cNvSpPr/>
            <p:nvPr/>
          </p:nvSpPr>
          <p:spPr>
            <a:xfrm>
              <a:off x="-53986650" y="3342275"/>
              <a:ext cx="241025" cy="55150"/>
            </a:xfrm>
            <a:custGeom>
              <a:rect b="b" l="l" r="r" t="t"/>
              <a:pathLst>
                <a:path extrusionOk="0" h="2206" w="9641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51"/>
            <p:cNvSpPr/>
            <p:nvPr/>
          </p:nvSpPr>
          <p:spPr>
            <a:xfrm>
              <a:off x="-53989000" y="3199700"/>
              <a:ext cx="241800" cy="123700"/>
            </a:xfrm>
            <a:custGeom>
              <a:rect b="b" l="l" r="r" t="t"/>
              <a:pathLst>
                <a:path extrusionOk="0" h="4948" w="9672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51"/>
            <p:cNvSpPr/>
            <p:nvPr/>
          </p:nvSpPr>
          <p:spPr>
            <a:xfrm>
              <a:off x="-53728300" y="331077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5" name="Google Shape;2935;p51"/>
          <p:cNvGrpSpPr/>
          <p:nvPr/>
        </p:nvGrpSpPr>
        <p:grpSpPr>
          <a:xfrm>
            <a:off x="5750130" y="3202536"/>
            <a:ext cx="316434" cy="358099"/>
            <a:chOff x="-54007925" y="3584850"/>
            <a:chExt cx="281200" cy="318225"/>
          </a:xfrm>
        </p:grpSpPr>
        <p:sp>
          <p:nvSpPr>
            <p:cNvPr id="2936" name="Google Shape;2936;p51"/>
            <p:cNvSpPr/>
            <p:nvPr/>
          </p:nvSpPr>
          <p:spPr>
            <a:xfrm>
              <a:off x="-53943325" y="3716375"/>
              <a:ext cx="151250" cy="18950"/>
            </a:xfrm>
            <a:custGeom>
              <a:rect b="b" l="l" r="r" t="t"/>
              <a:pathLst>
                <a:path extrusionOk="0" h="758" w="605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51"/>
            <p:cNvSpPr/>
            <p:nvPr/>
          </p:nvSpPr>
          <p:spPr>
            <a:xfrm>
              <a:off x="-53970100" y="3679375"/>
              <a:ext cx="205575" cy="18125"/>
            </a:xfrm>
            <a:custGeom>
              <a:rect b="b" l="l" r="r" t="t"/>
              <a:pathLst>
                <a:path extrusionOk="0" h="725" w="8223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51"/>
            <p:cNvSpPr/>
            <p:nvPr/>
          </p:nvSpPr>
          <p:spPr>
            <a:xfrm>
              <a:off x="-53970100" y="3715600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-54007125" y="3584850"/>
              <a:ext cx="278825" cy="74850"/>
            </a:xfrm>
            <a:custGeom>
              <a:rect b="b" l="l" r="r" t="t"/>
              <a:pathLst>
                <a:path extrusionOk="0" h="2994" w="11153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-54007925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51"/>
            <p:cNvSpPr/>
            <p:nvPr/>
          </p:nvSpPr>
          <p:spPr>
            <a:xfrm>
              <a:off x="-53745625" y="3740025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2" name="Google Shape;2942;p51"/>
          <p:cNvGrpSpPr/>
          <p:nvPr/>
        </p:nvGrpSpPr>
        <p:grpSpPr>
          <a:xfrm>
            <a:off x="5750130" y="3664421"/>
            <a:ext cx="316434" cy="358914"/>
            <a:chOff x="-54007925" y="3975575"/>
            <a:chExt cx="281200" cy="318950"/>
          </a:xfrm>
        </p:grpSpPr>
        <p:sp>
          <p:nvSpPr>
            <p:cNvPr id="2943" name="Google Shape;2943;p51"/>
            <p:cNvSpPr/>
            <p:nvPr/>
          </p:nvSpPr>
          <p:spPr>
            <a:xfrm>
              <a:off x="-53988225" y="3975575"/>
              <a:ext cx="244175" cy="142825"/>
            </a:xfrm>
            <a:custGeom>
              <a:rect b="b" l="l" r="r" t="t"/>
              <a:pathLst>
                <a:path extrusionOk="0" h="5713" w="9767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-53970100" y="4100750"/>
              <a:ext cx="204800" cy="193775"/>
            </a:xfrm>
            <a:custGeom>
              <a:rect b="b" l="l" r="r" t="t"/>
              <a:pathLst>
                <a:path extrusionOk="0" h="7751" w="8192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51"/>
            <p:cNvSpPr/>
            <p:nvPr/>
          </p:nvSpPr>
          <p:spPr>
            <a:xfrm>
              <a:off x="-53745625" y="4132250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51"/>
            <p:cNvSpPr/>
            <p:nvPr/>
          </p:nvSpPr>
          <p:spPr>
            <a:xfrm>
              <a:off x="-540079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7" name="Google Shape;2947;p51"/>
          <p:cNvGrpSpPr/>
          <p:nvPr/>
        </p:nvGrpSpPr>
        <p:grpSpPr>
          <a:xfrm>
            <a:off x="7984996" y="2748891"/>
            <a:ext cx="274770" cy="358492"/>
            <a:chOff x="-52005775" y="3208025"/>
            <a:chExt cx="244175" cy="318575"/>
          </a:xfrm>
        </p:grpSpPr>
        <p:sp>
          <p:nvSpPr>
            <p:cNvPr id="2948" name="Google Shape;2948;p51"/>
            <p:cNvSpPr/>
            <p:nvPr/>
          </p:nvSpPr>
          <p:spPr>
            <a:xfrm>
              <a:off x="-51800200" y="3469850"/>
              <a:ext cx="38600" cy="56750"/>
            </a:xfrm>
            <a:custGeom>
              <a:rect b="b" l="l" r="r" t="t"/>
              <a:pathLst>
                <a:path extrusionOk="0" h="2270" w="1544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51"/>
            <p:cNvSpPr/>
            <p:nvPr/>
          </p:nvSpPr>
          <p:spPr>
            <a:xfrm>
              <a:off x="-52005775" y="3208025"/>
              <a:ext cx="111875" cy="131900"/>
            </a:xfrm>
            <a:custGeom>
              <a:rect b="b" l="l" r="r" t="t"/>
              <a:pathLst>
                <a:path extrusionOk="0" h="5276" w="4475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51"/>
            <p:cNvSpPr/>
            <p:nvPr/>
          </p:nvSpPr>
          <p:spPr>
            <a:xfrm>
              <a:off x="-51800200" y="3385575"/>
              <a:ext cx="37025" cy="37850"/>
            </a:xfrm>
            <a:custGeom>
              <a:rect b="b" l="l" r="r" t="t"/>
              <a:pathLst>
                <a:path extrusionOk="0" h="1514" w="1481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51800200" y="3348575"/>
              <a:ext cx="37025" cy="37025"/>
            </a:xfrm>
            <a:custGeom>
              <a:rect b="b" l="l" r="r" t="t"/>
              <a:pathLst>
                <a:path extrusionOk="0" h="1481" w="1481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51800200" y="3423400"/>
              <a:ext cx="37025" cy="37025"/>
            </a:xfrm>
            <a:custGeom>
              <a:rect b="b" l="l" r="r" t="t"/>
              <a:pathLst>
                <a:path extrusionOk="0" h="1481" w="1481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51875025" y="3208025"/>
              <a:ext cx="111850" cy="131125"/>
            </a:xfrm>
            <a:custGeom>
              <a:rect b="b" l="l" r="r" t="t"/>
              <a:pathLst>
                <a:path extrusionOk="0" h="5245" w="4474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52005000" y="3469850"/>
              <a:ext cx="38625" cy="56750"/>
            </a:xfrm>
            <a:custGeom>
              <a:rect b="b" l="l" r="r" t="t"/>
              <a:pathLst>
                <a:path extrusionOk="0" h="2270" w="1545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52005000" y="3423400"/>
              <a:ext cx="37050" cy="37025"/>
            </a:xfrm>
            <a:custGeom>
              <a:rect b="b" l="l" r="r" t="t"/>
              <a:pathLst>
                <a:path extrusionOk="0" h="1481" w="1482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52005000" y="3385575"/>
              <a:ext cx="37050" cy="37850"/>
            </a:xfrm>
            <a:custGeom>
              <a:rect b="b" l="l" r="r" t="t"/>
              <a:pathLst>
                <a:path extrusionOk="0" h="1514" w="1482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51957725" y="3298150"/>
              <a:ext cx="148100" cy="209550"/>
            </a:xfrm>
            <a:custGeom>
              <a:rect b="b" l="l" r="r" t="t"/>
              <a:pathLst>
                <a:path extrusionOk="0" h="8382" w="5924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51"/>
            <p:cNvSpPr/>
            <p:nvPr/>
          </p:nvSpPr>
          <p:spPr>
            <a:xfrm>
              <a:off x="-52005000" y="3348575"/>
              <a:ext cx="37050" cy="37025"/>
            </a:xfrm>
            <a:custGeom>
              <a:rect b="b" l="l" r="r" t="t"/>
              <a:pathLst>
                <a:path extrusionOk="0" h="1481" w="1482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9" name="Google Shape;2959;p51"/>
          <p:cNvGrpSpPr/>
          <p:nvPr/>
        </p:nvGrpSpPr>
        <p:grpSpPr>
          <a:xfrm>
            <a:off x="5291462" y="1376934"/>
            <a:ext cx="358099" cy="358099"/>
            <a:chOff x="-57568775" y="3198925"/>
            <a:chExt cx="318225" cy="318225"/>
          </a:xfrm>
        </p:grpSpPr>
        <p:sp>
          <p:nvSpPr>
            <p:cNvPr id="2960" name="Google Shape;2960;p51"/>
            <p:cNvSpPr/>
            <p:nvPr/>
          </p:nvSpPr>
          <p:spPr>
            <a:xfrm>
              <a:off x="-57530950" y="337377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57568775" y="3406850"/>
              <a:ext cx="99275" cy="110300"/>
            </a:xfrm>
            <a:custGeom>
              <a:rect b="b" l="l" r="r" t="t"/>
              <a:pathLst>
                <a:path extrusionOk="0"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57494725" y="3254850"/>
              <a:ext cx="207175" cy="262300"/>
            </a:xfrm>
            <a:custGeom>
              <a:rect b="b" l="l" r="r" t="t"/>
              <a:pathLst>
                <a:path extrusionOk="0"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51"/>
            <p:cNvSpPr/>
            <p:nvPr/>
          </p:nvSpPr>
          <p:spPr>
            <a:xfrm>
              <a:off x="-57269475" y="3372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51"/>
            <p:cNvSpPr/>
            <p:nvPr/>
          </p:nvSpPr>
          <p:spPr>
            <a:xfrm>
              <a:off x="-57436450" y="3198925"/>
              <a:ext cx="185900" cy="154400"/>
            </a:xfrm>
            <a:custGeom>
              <a:rect b="b" l="l" r="r" t="t"/>
              <a:pathLst>
                <a:path extrusionOk="0"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57532525" y="3215450"/>
              <a:ext cx="77975" cy="148900"/>
            </a:xfrm>
            <a:custGeom>
              <a:rect b="b" l="l" r="r" t="t"/>
              <a:pathLst>
                <a:path extrusionOk="0"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6" name="Google Shape;2966;p51"/>
          <p:cNvGrpSpPr/>
          <p:nvPr/>
        </p:nvGrpSpPr>
        <p:grpSpPr>
          <a:xfrm>
            <a:off x="5313181" y="1832234"/>
            <a:ext cx="314662" cy="358099"/>
            <a:chOff x="-57549075" y="3590375"/>
            <a:chExt cx="279625" cy="318225"/>
          </a:xfrm>
        </p:grpSpPr>
        <p:sp>
          <p:nvSpPr>
            <p:cNvPr id="2967" name="Google Shape;2967;p51"/>
            <p:cNvSpPr/>
            <p:nvPr/>
          </p:nvSpPr>
          <p:spPr>
            <a:xfrm>
              <a:off x="-57493150" y="3777825"/>
              <a:ext cx="167000" cy="74850"/>
            </a:xfrm>
            <a:custGeom>
              <a:rect b="b" l="l" r="r" t="t"/>
              <a:pathLst>
                <a:path extrusionOk="0" h="2994" w="668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57478975" y="3647075"/>
              <a:ext cx="139425" cy="37050"/>
            </a:xfrm>
            <a:custGeom>
              <a:rect b="b" l="l" r="r" t="t"/>
              <a:pathLst>
                <a:path extrusionOk="0" h="1482" w="5577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57493950" y="3703775"/>
              <a:ext cx="168575" cy="55175"/>
            </a:xfrm>
            <a:custGeom>
              <a:rect b="b" l="l" r="r" t="t"/>
              <a:pathLst>
                <a:path extrusionOk="0" h="2207" w="6743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51"/>
            <p:cNvSpPr/>
            <p:nvPr/>
          </p:nvSpPr>
          <p:spPr>
            <a:xfrm>
              <a:off x="-57549075" y="35903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1" name="Google Shape;2971;p51"/>
          <p:cNvGrpSpPr/>
          <p:nvPr/>
        </p:nvGrpSpPr>
        <p:grpSpPr>
          <a:xfrm>
            <a:off x="5305378" y="2273605"/>
            <a:ext cx="359871" cy="359871"/>
            <a:chOff x="-57570350" y="3982600"/>
            <a:chExt cx="319800" cy="319800"/>
          </a:xfrm>
        </p:grpSpPr>
        <p:sp>
          <p:nvSpPr>
            <p:cNvPr id="2972" name="Google Shape;2972;p51"/>
            <p:cNvSpPr/>
            <p:nvPr/>
          </p:nvSpPr>
          <p:spPr>
            <a:xfrm>
              <a:off x="-57570350" y="4033000"/>
              <a:ext cx="319800" cy="269400"/>
            </a:xfrm>
            <a:custGeom>
              <a:rect b="b" l="l" r="r" t="t"/>
              <a:pathLst>
                <a:path extrusionOk="0" h="10776" w="12792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51"/>
            <p:cNvSpPr/>
            <p:nvPr/>
          </p:nvSpPr>
          <p:spPr>
            <a:xfrm>
              <a:off x="-57493150" y="4151150"/>
              <a:ext cx="55150" cy="36250"/>
            </a:xfrm>
            <a:custGeom>
              <a:rect b="b" l="l" r="r" t="t"/>
              <a:pathLst>
                <a:path extrusionOk="0" h="1450" w="2206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51"/>
            <p:cNvSpPr/>
            <p:nvPr/>
          </p:nvSpPr>
          <p:spPr>
            <a:xfrm>
              <a:off x="-57381300" y="4151150"/>
              <a:ext cx="55925" cy="36250"/>
            </a:xfrm>
            <a:custGeom>
              <a:rect b="b" l="l" r="r" t="t"/>
              <a:pathLst>
                <a:path extrusionOk="0" h="1450" w="2237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51"/>
            <p:cNvSpPr/>
            <p:nvPr/>
          </p:nvSpPr>
          <p:spPr>
            <a:xfrm>
              <a:off x="-57442750" y="3982600"/>
              <a:ext cx="65400" cy="93750"/>
            </a:xfrm>
            <a:custGeom>
              <a:rect b="b" l="l" r="r" t="t"/>
              <a:pathLst>
                <a:path extrusionOk="0" h="3750" w="2616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6" name="Google Shape;2976;p51"/>
          <p:cNvGrpSpPr/>
          <p:nvPr/>
        </p:nvGrpSpPr>
        <p:grpSpPr>
          <a:xfrm>
            <a:off x="7520416" y="1376033"/>
            <a:ext cx="314662" cy="358999"/>
            <a:chOff x="-55576850" y="3198125"/>
            <a:chExt cx="279625" cy="319025"/>
          </a:xfrm>
        </p:grpSpPr>
        <p:sp>
          <p:nvSpPr>
            <p:cNvPr id="2977" name="Google Shape;2977;p51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51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51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51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1" name="Google Shape;2981;p51"/>
          <p:cNvGrpSpPr/>
          <p:nvPr/>
        </p:nvGrpSpPr>
        <p:grpSpPr>
          <a:xfrm>
            <a:off x="7497812" y="1832009"/>
            <a:ext cx="359871" cy="358324"/>
            <a:chOff x="-55596550" y="3590175"/>
            <a:chExt cx="319800" cy="318425"/>
          </a:xfrm>
        </p:grpSpPr>
        <p:sp>
          <p:nvSpPr>
            <p:cNvPr id="2982" name="Google Shape;2982;p51"/>
            <p:cNvSpPr/>
            <p:nvPr/>
          </p:nvSpPr>
          <p:spPr>
            <a:xfrm>
              <a:off x="-55596550" y="3590175"/>
              <a:ext cx="319800" cy="112850"/>
            </a:xfrm>
            <a:custGeom>
              <a:rect b="b" l="l" r="r" t="t"/>
              <a:pathLst>
                <a:path extrusionOk="0" h="4514" w="12792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51"/>
            <p:cNvSpPr/>
            <p:nvPr/>
          </p:nvSpPr>
          <p:spPr>
            <a:xfrm>
              <a:off x="-55539850" y="3721900"/>
              <a:ext cx="204800" cy="186700"/>
            </a:xfrm>
            <a:custGeom>
              <a:rect b="b" l="l" r="r" t="t"/>
              <a:pathLst>
                <a:path extrusionOk="0" h="7468" w="8192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51"/>
            <p:cNvSpPr/>
            <p:nvPr/>
          </p:nvSpPr>
          <p:spPr>
            <a:xfrm>
              <a:off x="-55316150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51"/>
            <p:cNvSpPr/>
            <p:nvPr/>
          </p:nvSpPr>
          <p:spPr>
            <a:xfrm>
              <a:off x="-55576850" y="3727425"/>
              <a:ext cx="18900" cy="63800"/>
            </a:xfrm>
            <a:custGeom>
              <a:rect b="b" l="l" r="r" t="t"/>
              <a:pathLst>
                <a:path extrusionOk="0" h="2552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6" name="Google Shape;2986;p51"/>
          <p:cNvGrpSpPr/>
          <p:nvPr/>
        </p:nvGrpSpPr>
        <p:grpSpPr>
          <a:xfrm>
            <a:off x="7513049" y="2273351"/>
            <a:ext cx="358999" cy="359252"/>
            <a:chOff x="-55595775" y="3982375"/>
            <a:chExt cx="319025" cy="319250"/>
          </a:xfrm>
        </p:grpSpPr>
        <p:sp>
          <p:nvSpPr>
            <p:cNvPr id="2987" name="Google Shape;2987;p51"/>
            <p:cNvSpPr/>
            <p:nvPr/>
          </p:nvSpPr>
          <p:spPr>
            <a:xfrm>
              <a:off x="-55441400" y="3982375"/>
              <a:ext cx="125250" cy="145175"/>
            </a:xfrm>
            <a:custGeom>
              <a:rect b="b" l="l" r="r" t="t"/>
              <a:pathLst>
                <a:path extrusionOk="0" h="5807" w="501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51"/>
            <p:cNvSpPr/>
            <p:nvPr/>
          </p:nvSpPr>
          <p:spPr>
            <a:xfrm>
              <a:off x="-55343725" y="4203125"/>
              <a:ext cx="66975" cy="41000"/>
            </a:xfrm>
            <a:custGeom>
              <a:rect b="b" l="l" r="r" t="t"/>
              <a:pathLst>
                <a:path extrusionOk="0" h="1640" w="2679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51"/>
            <p:cNvSpPr/>
            <p:nvPr/>
          </p:nvSpPr>
          <p:spPr>
            <a:xfrm>
              <a:off x="-55557950" y="4019625"/>
              <a:ext cx="147300" cy="94525"/>
            </a:xfrm>
            <a:custGeom>
              <a:rect b="b" l="l" r="r" t="t"/>
              <a:pathLst>
                <a:path extrusionOk="0" h="3781" w="5892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51"/>
            <p:cNvSpPr/>
            <p:nvPr/>
          </p:nvSpPr>
          <p:spPr>
            <a:xfrm>
              <a:off x="-55557950" y="4042450"/>
              <a:ext cx="206375" cy="259175"/>
            </a:xfrm>
            <a:custGeom>
              <a:rect b="b" l="l" r="r" t="t"/>
              <a:pathLst>
                <a:path extrusionOk="0" h="10367" w="8255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51"/>
            <p:cNvSpPr/>
            <p:nvPr/>
          </p:nvSpPr>
          <p:spPr>
            <a:xfrm>
              <a:off x="-55335050" y="4136200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51"/>
            <p:cNvSpPr/>
            <p:nvPr/>
          </p:nvSpPr>
          <p:spPr>
            <a:xfrm>
              <a:off x="-555957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3" name="Google Shape;2993;p51"/>
          <p:cNvGrpSpPr/>
          <p:nvPr/>
        </p:nvGrpSpPr>
        <p:grpSpPr>
          <a:xfrm>
            <a:off x="6170232" y="2731562"/>
            <a:ext cx="358999" cy="358099"/>
            <a:chOff x="-53635375" y="3192625"/>
            <a:chExt cx="319025" cy="318225"/>
          </a:xfrm>
        </p:grpSpPr>
        <p:sp>
          <p:nvSpPr>
            <p:cNvPr id="2994" name="Google Shape;2994;p51"/>
            <p:cNvSpPr/>
            <p:nvPr/>
          </p:nvSpPr>
          <p:spPr>
            <a:xfrm>
              <a:off x="-53560550" y="3342275"/>
              <a:ext cx="167000" cy="151250"/>
            </a:xfrm>
            <a:custGeom>
              <a:rect b="b" l="l" r="r" t="t"/>
              <a:pathLst>
                <a:path extrusionOk="0" h="6050" w="668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51"/>
            <p:cNvSpPr/>
            <p:nvPr/>
          </p:nvSpPr>
          <p:spPr>
            <a:xfrm>
              <a:off x="-53559750" y="3305250"/>
              <a:ext cx="168575" cy="18150"/>
            </a:xfrm>
            <a:custGeom>
              <a:rect b="b" l="l" r="r" t="t"/>
              <a:pathLst>
                <a:path extrusionOk="0" h="726" w="6743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51"/>
            <p:cNvSpPr/>
            <p:nvPr/>
          </p:nvSpPr>
          <p:spPr>
            <a:xfrm>
              <a:off x="-53635375" y="319262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7" name="Google Shape;2997;p51"/>
          <p:cNvGrpSpPr/>
          <p:nvPr/>
        </p:nvGrpSpPr>
        <p:grpSpPr>
          <a:xfrm>
            <a:off x="6192401" y="3202536"/>
            <a:ext cx="314662" cy="358999"/>
            <a:chOff x="-53615675" y="3584850"/>
            <a:chExt cx="279625" cy="319025"/>
          </a:xfrm>
        </p:grpSpPr>
        <p:sp>
          <p:nvSpPr>
            <p:cNvPr id="2998" name="Google Shape;2998;p51"/>
            <p:cNvSpPr/>
            <p:nvPr/>
          </p:nvSpPr>
          <p:spPr>
            <a:xfrm>
              <a:off x="-53577075" y="3584850"/>
              <a:ext cx="204800" cy="319025"/>
            </a:xfrm>
            <a:custGeom>
              <a:rect b="b" l="l" r="r" t="t"/>
              <a:pathLst>
                <a:path extrusionOk="0" h="12761" w="8192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51"/>
            <p:cNvSpPr/>
            <p:nvPr/>
          </p:nvSpPr>
          <p:spPr>
            <a:xfrm>
              <a:off x="-53615675" y="3739225"/>
              <a:ext cx="20500" cy="65400"/>
            </a:xfrm>
            <a:custGeom>
              <a:rect b="b" l="l" r="r" t="t"/>
              <a:pathLst>
                <a:path extrusionOk="0" h="2616" w="82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51"/>
            <p:cNvSpPr/>
            <p:nvPr/>
          </p:nvSpPr>
          <p:spPr>
            <a:xfrm>
              <a:off x="-53356550" y="3738450"/>
              <a:ext cx="20500" cy="64600"/>
            </a:xfrm>
            <a:custGeom>
              <a:rect b="b" l="l" r="r" t="t"/>
              <a:pathLst>
                <a:path extrusionOk="0" h="2584" w="82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1" name="Google Shape;3001;p51"/>
          <p:cNvGrpSpPr/>
          <p:nvPr/>
        </p:nvGrpSpPr>
        <p:grpSpPr>
          <a:xfrm>
            <a:off x="6170246" y="3665461"/>
            <a:ext cx="358971" cy="357874"/>
            <a:chOff x="-53634575" y="3976500"/>
            <a:chExt cx="319000" cy="318025"/>
          </a:xfrm>
        </p:grpSpPr>
        <p:sp>
          <p:nvSpPr>
            <p:cNvPr id="3002" name="Google Shape;3002;p51"/>
            <p:cNvSpPr/>
            <p:nvPr/>
          </p:nvSpPr>
          <p:spPr>
            <a:xfrm>
              <a:off x="-53634575" y="3976500"/>
              <a:ext cx="319000" cy="93550"/>
            </a:xfrm>
            <a:custGeom>
              <a:rect b="b" l="l" r="r" t="t"/>
              <a:pathLst>
                <a:path extrusionOk="0" h="3742" w="1276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51"/>
            <p:cNvSpPr/>
            <p:nvPr/>
          </p:nvSpPr>
          <p:spPr>
            <a:xfrm>
              <a:off x="-53614900" y="4163750"/>
              <a:ext cx="140225" cy="130775"/>
            </a:xfrm>
            <a:custGeom>
              <a:rect b="b" l="l" r="r" t="t"/>
              <a:pathLst>
                <a:path extrusionOk="0" h="5231" w="5609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51"/>
            <p:cNvSpPr/>
            <p:nvPr/>
          </p:nvSpPr>
          <p:spPr>
            <a:xfrm>
              <a:off x="-53616475" y="4088925"/>
              <a:ext cx="126050" cy="74850"/>
            </a:xfrm>
            <a:custGeom>
              <a:rect b="b" l="l" r="r" t="t"/>
              <a:pathLst>
                <a:path extrusionOk="0" h="2994" w="5042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51"/>
            <p:cNvSpPr/>
            <p:nvPr/>
          </p:nvSpPr>
          <p:spPr>
            <a:xfrm>
              <a:off x="-53475475" y="4163750"/>
              <a:ext cx="139425" cy="130775"/>
            </a:xfrm>
            <a:custGeom>
              <a:rect b="b" l="l" r="r" t="t"/>
              <a:pathLst>
                <a:path extrusionOk="0" h="5231" w="5577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51"/>
            <p:cNvSpPr/>
            <p:nvPr/>
          </p:nvSpPr>
          <p:spPr>
            <a:xfrm>
              <a:off x="-53559750" y="4100750"/>
              <a:ext cx="167775" cy="174875"/>
            </a:xfrm>
            <a:custGeom>
              <a:rect b="b" l="l" r="r" t="t"/>
              <a:pathLst>
                <a:path extrusionOk="0" h="6995" w="6711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51"/>
            <p:cNvSpPr/>
            <p:nvPr/>
          </p:nvSpPr>
          <p:spPr>
            <a:xfrm>
              <a:off x="-53373875" y="4144850"/>
              <a:ext cx="18925" cy="37825"/>
            </a:xfrm>
            <a:custGeom>
              <a:rect b="b" l="l" r="r" t="t"/>
              <a:pathLst>
                <a:path extrusionOk="0" h="1513" w="757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51"/>
            <p:cNvSpPr/>
            <p:nvPr/>
          </p:nvSpPr>
          <p:spPr>
            <a:xfrm>
              <a:off x="-53596775" y="4144850"/>
              <a:ext cx="18125" cy="37825"/>
            </a:xfrm>
            <a:custGeom>
              <a:rect b="b" l="l" r="r" t="t"/>
              <a:pathLst>
                <a:path extrusionOk="0" h="1513" w="725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51"/>
            <p:cNvSpPr/>
            <p:nvPr/>
          </p:nvSpPr>
          <p:spPr>
            <a:xfrm>
              <a:off x="-53461300" y="4088925"/>
              <a:ext cx="125250" cy="74850"/>
            </a:xfrm>
            <a:custGeom>
              <a:rect b="b" l="l" r="r" t="t"/>
              <a:pathLst>
                <a:path extrusionOk="0" h="2994" w="501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0" name="Google Shape;3010;p51"/>
          <p:cNvGrpSpPr/>
          <p:nvPr/>
        </p:nvGrpSpPr>
        <p:grpSpPr>
          <a:xfrm>
            <a:off x="7965050" y="3208415"/>
            <a:ext cx="314662" cy="358436"/>
            <a:chOff x="-52023900" y="3590075"/>
            <a:chExt cx="279625" cy="318525"/>
          </a:xfrm>
        </p:grpSpPr>
        <p:sp>
          <p:nvSpPr>
            <p:cNvPr id="3011" name="Google Shape;3011;p51"/>
            <p:cNvSpPr/>
            <p:nvPr/>
          </p:nvSpPr>
          <p:spPr>
            <a:xfrm>
              <a:off x="-52005000" y="3611625"/>
              <a:ext cx="92175" cy="92175"/>
            </a:xfrm>
            <a:custGeom>
              <a:rect b="b" l="l" r="r" t="t"/>
              <a:pathLst>
                <a:path extrusionOk="0" h="3687" w="3687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51"/>
            <p:cNvSpPr/>
            <p:nvPr/>
          </p:nvSpPr>
          <p:spPr>
            <a:xfrm>
              <a:off x="-51894725" y="3614000"/>
              <a:ext cx="121325" cy="106350"/>
            </a:xfrm>
            <a:custGeom>
              <a:rect b="b" l="l" r="r" t="t"/>
              <a:pathLst>
                <a:path extrusionOk="0" h="4254" w="4853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51"/>
            <p:cNvSpPr/>
            <p:nvPr/>
          </p:nvSpPr>
          <p:spPr>
            <a:xfrm>
              <a:off x="-51838000" y="3590075"/>
              <a:ext cx="76400" cy="74350"/>
            </a:xfrm>
            <a:custGeom>
              <a:rect b="b" l="l" r="r" t="t"/>
              <a:pathLst>
                <a:path extrusionOk="0" h="2974" w="3056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51"/>
            <p:cNvSpPr/>
            <p:nvPr/>
          </p:nvSpPr>
          <p:spPr>
            <a:xfrm>
              <a:off x="-51988450" y="366677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51"/>
            <p:cNvSpPr/>
            <p:nvPr/>
          </p:nvSpPr>
          <p:spPr>
            <a:xfrm>
              <a:off x="-51893150" y="3797500"/>
              <a:ext cx="18150" cy="17375"/>
            </a:xfrm>
            <a:custGeom>
              <a:rect b="b" l="l" r="r" t="t"/>
              <a:pathLst>
                <a:path extrusionOk="0" h="695" w="726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51"/>
            <p:cNvSpPr/>
            <p:nvPr/>
          </p:nvSpPr>
          <p:spPr>
            <a:xfrm>
              <a:off x="-51763200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51"/>
            <p:cNvSpPr/>
            <p:nvPr/>
          </p:nvSpPr>
          <p:spPr>
            <a:xfrm>
              <a:off x="-52023900" y="37463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8" name="Google Shape;3018;p51"/>
          <p:cNvGrpSpPr/>
          <p:nvPr/>
        </p:nvGrpSpPr>
        <p:grpSpPr>
          <a:xfrm>
            <a:off x="5728292" y="1376934"/>
            <a:ext cx="358971" cy="358971"/>
            <a:chOff x="-57173375" y="3198925"/>
            <a:chExt cx="319000" cy="319000"/>
          </a:xfrm>
        </p:grpSpPr>
        <p:sp>
          <p:nvSpPr>
            <p:cNvPr id="3019" name="Google Shape;3019;p51"/>
            <p:cNvSpPr/>
            <p:nvPr/>
          </p:nvSpPr>
          <p:spPr>
            <a:xfrm>
              <a:off x="-57120600" y="3237525"/>
              <a:ext cx="204800" cy="92825"/>
            </a:xfrm>
            <a:custGeom>
              <a:rect b="b" l="l" r="r" t="t"/>
              <a:pathLst>
                <a:path extrusionOk="0" h="3713" w="8192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51"/>
            <p:cNvSpPr/>
            <p:nvPr/>
          </p:nvSpPr>
          <p:spPr>
            <a:xfrm>
              <a:off x="-57053650" y="3273750"/>
              <a:ext cx="70100" cy="74850"/>
            </a:xfrm>
            <a:custGeom>
              <a:rect b="b" l="l" r="r" t="t"/>
              <a:pathLst>
                <a:path extrusionOk="0" h="2994" w="2804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51"/>
            <p:cNvSpPr/>
            <p:nvPr/>
          </p:nvSpPr>
          <p:spPr>
            <a:xfrm>
              <a:off x="-57058375" y="3198925"/>
              <a:ext cx="82700" cy="26800"/>
            </a:xfrm>
            <a:custGeom>
              <a:rect b="b" l="l" r="r" t="t"/>
              <a:pathLst>
                <a:path extrusionOk="0" h="1072" w="3308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51"/>
            <p:cNvSpPr/>
            <p:nvPr/>
          </p:nvSpPr>
          <p:spPr>
            <a:xfrm>
              <a:off x="-57173375" y="3338325"/>
              <a:ext cx="319000" cy="179600"/>
            </a:xfrm>
            <a:custGeom>
              <a:rect b="b" l="l" r="r" t="t"/>
              <a:pathLst>
                <a:path extrusionOk="0" h="7184" w="1276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3" name="Google Shape;3023;p51"/>
          <p:cNvGrpSpPr/>
          <p:nvPr/>
        </p:nvGrpSpPr>
        <p:grpSpPr>
          <a:xfrm>
            <a:off x="5729178" y="1854374"/>
            <a:ext cx="357198" cy="314690"/>
            <a:chOff x="-57176525" y="3610050"/>
            <a:chExt cx="317425" cy="279650"/>
          </a:xfrm>
        </p:grpSpPr>
        <p:sp>
          <p:nvSpPr>
            <p:cNvPr id="3024" name="Google Shape;3024;p51"/>
            <p:cNvSpPr/>
            <p:nvPr/>
          </p:nvSpPr>
          <p:spPr>
            <a:xfrm>
              <a:off x="-57109575" y="3610050"/>
              <a:ext cx="181950" cy="56750"/>
            </a:xfrm>
            <a:custGeom>
              <a:rect b="b" l="l" r="r" t="t"/>
              <a:pathLst>
                <a:path extrusionOk="0" h="2270" w="7278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51"/>
            <p:cNvSpPr/>
            <p:nvPr/>
          </p:nvSpPr>
          <p:spPr>
            <a:xfrm>
              <a:off x="-57120600" y="3684100"/>
              <a:ext cx="88225" cy="36375"/>
            </a:xfrm>
            <a:custGeom>
              <a:rect b="b" l="l" r="r" t="t"/>
              <a:pathLst>
                <a:path extrusionOk="0" h="1455" w="3529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51"/>
            <p:cNvSpPr/>
            <p:nvPr/>
          </p:nvSpPr>
          <p:spPr>
            <a:xfrm>
              <a:off x="-57176525" y="3747100"/>
              <a:ext cx="28375" cy="67775"/>
            </a:xfrm>
            <a:custGeom>
              <a:rect b="b" l="l" r="r" t="t"/>
              <a:pathLst>
                <a:path extrusionOk="0" h="2711" w="1135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51"/>
            <p:cNvSpPr/>
            <p:nvPr/>
          </p:nvSpPr>
          <p:spPr>
            <a:xfrm>
              <a:off x="-57139500" y="3743175"/>
              <a:ext cx="37825" cy="89025"/>
            </a:xfrm>
            <a:custGeom>
              <a:rect b="b" l="l" r="r" t="t"/>
              <a:pathLst>
                <a:path extrusionOk="0" h="3561" w="1513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51"/>
            <p:cNvSpPr/>
            <p:nvPr/>
          </p:nvSpPr>
          <p:spPr>
            <a:xfrm>
              <a:off x="-57104075" y="3684875"/>
              <a:ext cx="244975" cy="204825"/>
            </a:xfrm>
            <a:custGeom>
              <a:rect b="b" l="l" r="r" t="t"/>
              <a:pathLst>
                <a:path extrusionOk="0" h="8193" w="9799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9" name="Google Shape;3029;p51"/>
          <p:cNvGrpSpPr/>
          <p:nvPr/>
        </p:nvGrpSpPr>
        <p:grpSpPr>
          <a:xfrm>
            <a:off x="7939633" y="1376934"/>
            <a:ext cx="358099" cy="356326"/>
            <a:chOff x="-55202750" y="3198925"/>
            <a:chExt cx="318225" cy="316650"/>
          </a:xfrm>
        </p:grpSpPr>
        <p:sp>
          <p:nvSpPr>
            <p:cNvPr id="3030" name="Google Shape;3030;p51"/>
            <p:cNvSpPr/>
            <p:nvPr/>
          </p:nvSpPr>
          <p:spPr>
            <a:xfrm>
              <a:off x="-55130275" y="3293425"/>
              <a:ext cx="167775" cy="168575"/>
            </a:xfrm>
            <a:custGeom>
              <a:rect b="b" l="l" r="r" t="t"/>
              <a:pathLst>
                <a:path extrusionOk="0"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51"/>
            <p:cNvSpPr/>
            <p:nvPr/>
          </p:nvSpPr>
          <p:spPr>
            <a:xfrm>
              <a:off x="-55202750" y="319892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2" name="Google Shape;3032;p51"/>
          <p:cNvGrpSpPr/>
          <p:nvPr/>
        </p:nvGrpSpPr>
        <p:grpSpPr>
          <a:xfrm>
            <a:off x="7950267" y="1832234"/>
            <a:ext cx="336830" cy="358099"/>
            <a:chOff x="-55194875" y="3590375"/>
            <a:chExt cx="299325" cy="318225"/>
          </a:xfrm>
        </p:grpSpPr>
        <p:sp>
          <p:nvSpPr>
            <p:cNvPr id="3033" name="Google Shape;3033;p51"/>
            <p:cNvSpPr/>
            <p:nvPr/>
          </p:nvSpPr>
          <p:spPr>
            <a:xfrm>
              <a:off x="-55194875" y="3667550"/>
              <a:ext cx="37050" cy="241050"/>
            </a:xfrm>
            <a:custGeom>
              <a:rect b="b" l="l" r="r" t="t"/>
              <a:pathLst>
                <a:path extrusionOk="0" h="9642" w="1482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51"/>
            <p:cNvSpPr/>
            <p:nvPr/>
          </p:nvSpPr>
          <p:spPr>
            <a:xfrm>
              <a:off x="-55065700" y="3643925"/>
              <a:ext cx="132350" cy="40200"/>
            </a:xfrm>
            <a:custGeom>
              <a:rect b="b" l="l" r="r" t="t"/>
              <a:pathLst>
                <a:path extrusionOk="0" h="1608" w="5294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51"/>
            <p:cNvSpPr/>
            <p:nvPr/>
          </p:nvSpPr>
          <p:spPr>
            <a:xfrm>
              <a:off x="-55138950" y="3703000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51"/>
            <p:cNvSpPr/>
            <p:nvPr/>
          </p:nvSpPr>
          <p:spPr>
            <a:xfrm>
              <a:off x="-55138950" y="3590375"/>
              <a:ext cx="204025" cy="92950"/>
            </a:xfrm>
            <a:custGeom>
              <a:rect b="b" l="l" r="r" t="t"/>
              <a:pathLst>
                <a:path extrusionOk="0" h="3718" w="8161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51"/>
            <p:cNvSpPr/>
            <p:nvPr/>
          </p:nvSpPr>
          <p:spPr>
            <a:xfrm>
              <a:off x="-54914475" y="36888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8" name="Google Shape;3038;p51"/>
          <p:cNvGrpSpPr/>
          <p:nvPr/>
        </p:nvGrpSpPr>
        <p:grpSpPr>
          <a:xfrm>
            <a:off x="7954884" y="2274505"/>
            <a:ext cx="357198" cy="357198"/>
            <a:chOff x="-55203525" y="3983400"/>
            <a:chExt cx="317425" cy="317425"/>
          </a:xfrm>
        </p:grpSpPr>
        <p:sp>
          <p:nvSpPr>
            <p:cNvPr id="3039" name="Google Shape;3039;p51"/>
            <p:cNvSpPr/>
            <p:nvPr/>
          </p:nvSpPr>
          <p:spPr>
            <a:xfrm>
              <a:off x="-55147600" y="4094450"/>
              <a:ext cx="204800" cy="206375"/>
            </a:xfrm>
            <a:custGeom>
              <a:rect b="b" l="l" r="r" t="t"/>
              <a:pathLst>
                <a:path extrusionOk="0" h="8255" w="8192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51"/>
            <p:cNvSpPr/>
            <p:nvPr/>
          </p:nvSpPr>
          <p:spPr>
            <a:xfrm>
              <a:off x="-55203525" y="4027500"/>
              <a:ext cx="317425" cy="196925"/>
            </a:xfrm>
            <a:custGeom>
              <a:rect b="b" l="l" r="r" t="t"/>
              <a:pathLst>
                <a:path extrusionOk="0" h="7877" w="12697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51"/>
            <p:cNvSpPr/>
            <p:nvPr/>
          </p:nvSpPr>
          <p:spPr>
            <a:xfrm>
              <a:off x="-55128700" y="3983400"/>
              <a:ext cx="166200" cy="54350"/>
            </a:xfrm>
            <a:custGeom>
              <a:rect b="b" l="l" r="r" t="t"/>
              <a:pathLst>
                <a:path extrusionOk="0" h="2174" w="6648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2" name="Google Shape;3042;p51"/>
          <p:cNvGrpSpPr/>
          <p:nvPr/>
        </p:nvGrpSpPr>
        <p:grpSpPr>
          <a:xfrm>
            <a:off x="6621365" y="2731562"/>
            <a:ext cx="335930" cy="358971"/>
            <a:chOff x="-53232900" y="3192625"/>
            <a:chExt cx="298525" cy="319000"/>
          </a:xfrm>
        </p:grpSpPr>
        <p:sp>
          <p:nvSpPr>
            <p:cNvPr id="3043" name="Google Shape;3043;p51"/>
            <p:cNvSpPr/>
            <p:nvPr/>
          </p:nvSpPr>
          <p:spPr>
            <a:xfrm>
              <a:off x="-52972975" y="3315500"/>
              <a:ext cx="37825" cy="55925"/>
            </a:xfrm>
            <a:custGeom>
              <a:rect b="b" l="l" r="r" t="t"/>
              <a:pathLst>
                <a:path extrusionOk="0" h="2237" w="1513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51"/>
            <p:cNvSpPr/>
            <p:nvPr/>
          </p:nvSpPr>
          <p:spPr>
            <a:xfrm>
              <a:off x="-52978500" y="3259575"/>
              <a:ext cx="44125" cy="55950"/>
            </a:xfrm>
            <a:custGeom>
              <a:rect b="b" l="l" r="r" t="t"/>
              <a:pathLst>
                <a:path extrusionOk="0" h="2238" w="1765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51"/>
            <p:cNvSpPr/>
            <p:nvPr/>
          </p:nvSpPr>
          <p:spPr>
            <a:xfrm>
              <a:off x="-53232900" y="3324950"/>
              <a:ext cx="242625" cy="55925"/>
            </a:xfrm>
            <a:custGeom>
              <a:rect b="b" l="l" r="r" t="t"/>
              <a:pathLst>
                <a:path extrusionOk="0" h="2237" w="9705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51"/>
            <p:cNvSpPr/>
            <p:nvPr/>
          </p:nvSpPr>
          <p:spPr>
            <a:xfrm>
              <a:off x="-53232100" y="3399775"/>
              <a:ext cx="241825" cy="111850"/>
            </a:xfrm>
            <a:custGeom>
              <a:rect b="b" l="l" r="r" t="t"/>
              <a:pathLst>
                <a:path extrusionOk="0" h="4474" w="9673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51"/>
            <p:cNvSpPr/>
            <p:nvPr/>
          </p:nvSpPr>
          <p:spPr>
            <a:xfrm>
              <a:off x="-53134450" y="3287125"/>
              <a:ext cx="44125" cy="18925"/>
            </a:xfrm>
            <a:custGeom>
              <a:rect b="b" l="l" r="r" t="t"/>
              <a:pathLst>
                <a:path extrusionOk="0" h="757" w="1765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51"/>
            <p:cNvSpPr/>
            <p:nvPr/>
          </p:nvSpPr>
          <p:spPr>
            <a:xfrm>
              <a:off x="-53232900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51"/>
            <p:cNvSpPr/>
            <p:nvPr/>
          </p:nvSpPr>
          <p:spPr>
            <a:xfrm>
              <a:off x="-53078525" y="3287125"/>
              <a:ext cx="86675" cy="18925"/>
            </a:xfrm>
            <a:custGeom>
              <a:rect b="b" l="l" r="r" t="t"/>
              <a:pathLst>
                <a:path extrusionOk="0" h="757" w="3467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51"/>
            <p:cNvSpPr/>
            <p:nvPr/>
          </p:nvSpPr>
          <p:spPr>
            <a:xfrm>
              <a:off x="-53224225" y="3192625"/>
              <a:ext cx="223700" cy="74850"/>
            </a:xfrm>
            <a:custGeom>
              <a:rect b="b" l="l" r="r" t="t"/>
              <a:pathLst>
                <a:path extrusionOk="0" h="2994" w="8948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1" name="Google Shape;3051;p51"/>
          <p:cNvGrpSpPr/>
          <p:nvPr/>
        </p:nvGrpSpPr>
        <p:grpSpPr>
          <a:xfrm>
            <a:off x="6610731" y="3202536"/>
            <a:ext cx="357198" cy="356326"/>
            <a:chOff x="-53242350" y="3584850"/>
            <a:chExt cx="317425" cy="316650"/>
          </a:xfrm>
        </p:grpSpPr>
        <p:sp>
          <p:nvSpPr>
            <p:cNvPr id="3052" name="Google Shape;3052;p51"/>
            <p:cNvSpPr/>
            <p:nvPr/>
          </p:nvSpPr>
          <p:spPr>
            <a:xfrm>
              <a:off x="-53202975" y="3584850"/>
              <a:ext cx="237900" cy="98475"/>
            </a:xfrm>
            <a:custGeom>
              <a:rect b="b" l="l" r="r" t="t"/>
              <a:pathLst>
                <a:path extrusionOk="0" h="3939" w="9516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51"/>
            <p:cNvSpPr/>
            <p:nvPr/>
          </p:nvSpPr>
          <p:spPr>
            <a:xfrm>
              <a:off x="-53242350" y="3711650"/>
              <a:ext cx="80350" cy="155975"/>
            </a:xfrm>
            <a:custGeom>
              <a:rect b="b" l="l" r="r" t="t"/>
              <a:pathLst>
                <a:path extrusionOk="0" h="6239" w="3214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51"/>
            <p:cNvSpPr/>
            <p:nvPr/>
          </p:nvSpPr>
          <p:spPr>
            <a:xfrm>
              <a:off x="-53206125" y="3686850"/>
              <a:ext cx="243400" cy="84700"/>
            </a:xfrm>
            <a:custGeom>
              <a:rect b="b" l="l" r="r" t="t"/>
              <a:pathLst>
                <a:path extrusionOk="0" h="3388" w="9736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51"/>
            <p:cNvSpPr/>
            <p:nvPr/>
          </p:nvSpPr>
          <p:spPr>
            <a:xfrm>
              <a:off x="-53186425" y="3775450"/>
              <a:ext cx="205600" cy="126050"/>
            </a:xfrm>
            <a:custGeom>
              <a:rect b="b" l="l" r="r" t="t"/>
              <a:pathLst>
                <a:path extrusionOk="0" h="5042" w="8224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51"/>
            <p:cNvSpPr/>
            <p:nvPr/>
          </p:nvSpPr>
          <p:spPr>
            <a:xfrm>
              <a:off x="-52962725" y="3710875"/>
              <a:ext cx="37800" cy="95325"/>
            </a:xfrm>
            <a:custGeom>
              <a:rect b="b" l="l" r="r" t="t"/>
              <a:pathLst>
                <a:path extrusionOk="0" h="3813" w="1512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7" name="Google Shape;3057;p51"/>
          <p:cNvGrpSpPr/>
          <p:nvPr/>
        </p:nvGrpSpPr>
        <p:grpSpPr>
          <a:xfrm>
            <a:off x="6631999" y="3665236"/>
            <a:ext cx="314662" cy="358999"/>
            <a:chOff x="-53224225" y="3976300"/>
            <a:chExt cx="279625" cy="319025"/>
          </a:xfrm>
        </p:grpSpPr>
        <p:sp>
          <p:nvSpPr>
            <p:cNvPr id="3058" name="Google Shape;3058;p51"/>
            <p:cNvSpPr/>
            <p:nvPr/>
          </p:nvSpPr>
          <p:spPr>
            <a:xfrm>
              <a:off x="-53224225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51"/>
            <p:cNvSpPr/>
            <p:nvPr/>
          </p:nvSpPr>
          <p:spPr>
            <a:xfrm>
              <a:off x="-53185625" y="4014900"/>
              <a:ext cx="204800" cy="117375"/>
            </a:xfrm>
            <a:custGeom>
              <a:rect b="b" l="l" r="r" t="t"/>
              <a:pathLst>
                <a:path extrusionOk="0" h="4695" w="8192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51"/>
            <p:cNvSpPr/>
            <p:nvPr/>
          </p:nvSpPr>
          <p:spPr>
            <a:xfrm>
              <a:off x="-53187200" y="4110200"/>
              <a:ext cx="205575" cy="185125"/>
            </a:xfrm>
            <a:custGeom>
              <a:rect b="b" l="l" r="r" t="t"/>
              <a:pathLst>
                <a:path extrusionOk="0" h="7405" w="8223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51"/>
            <p:cNvSpPr/>
            <p:nvPr/>
          </p:nvSpPr>
          <p:spPr>
            <a:xfrm>
              <a:off x="-53020225" y="4211800"/>
              <a:ext cx="74825" cy="83525"/>
            </a:xfrm>
            <a:custGeom>
              <a:rect b="b" l="l" r="r" t="t"/>
              <a:pathLst>
                <a:path extrusionOk="0" h="3341" w="2993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51"/>
            <p:cNvSpPr/>
            <p:nvPr/>
          </p:nvSpPr>
          <p:spPr>
            <a:xfrm>
              <a:off x="-53224225" y="4211025"/>
              <a:ext cx="74850" cy="83500"/>
            </a:xfrm>
            <a:custGeom>
              <a:rect b="b" l="l" r="r" t="t"/>
              <a:pathLst>
                <a:path extrusionOk="0" h="3340" w="2994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51"/>
            <p:cNvSpPr/>
            <p:nvPr/>
          </p:nvSpPr>
          <p:spPr>
            <a:xfrm>
              <a:off x="-52962725" y="4131475"/>
              <a:ext cx="18125" cy="63800"/>
            </a:xfrm>
            <a:custGeom>
              <a:rect b="b" l="l" r="r" t="t"/>
              <a:pathLst>
                <a:path extrusionOk="0" h="2552" w="725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51"/>
            <p:cNvSpPr/>
            <p:nvPr/>
          </p:nvSpPr>
          <p:spPr>
            <a:xfrm>
              <a:off x="-53125775" y="3976300"/>
              <a:ext cx="82725" cy="26800"/>
            </a:xfrm>
            <a:custGeom>
              <a:rect b="b" l="l" r="r" t="t"/>
              <a:pathLst>
                <a:path extrusionOk="0" h="1072" w="3309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5" name="Google Shape;3065;p51"/>
          <p:cNvGrpSpPr/>
          <p:nvPr/>
        </p:nvGrpSpPr>
        <p:grpSpPr>
          <a:xfrm>
            <a:off x="7942896" y="3672917"/>
            <a:ext cx="358971" cy="358408"/>
            <a:chOff x="-52043575" y="3983125"/>
            <a:chExt cx="319000" cy="318500"/>
          </a:xfrm>
        </p:grpSpPr>
        <p:sp>
          <p:nvSpPr>
            <p:cNvPr id="3066" name="Google Shape;3066;p51"/>
            <p:cNvSpPr/>
            <p:nvPr/>
          </p:nvSpPr>
          <p:spPr>
            <a:xfrm>
              <a:off x="-52043575" y="3983200"/>
              <a:ext cx="55150" cy="105750"/>
            </a:xfrm>
            <a:custGeom>
              <a:rect b="b" l="l" r="r" t="t"/>
              <a:pathLst>
                <a:path extrusionOk="0" h="4230" w="2206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51"/>
            <p:cNvSpPr/>
            <p:nvPr/>
          </p:nvSpPr>
          <p:spPr>
            <a:xfrm>
              <a:off x="-51985300" y="3983400"/>
              <a:ext cx="204800" cy="129975"/>
            </a:xfrm>
            <a:custGeom>
              <a:rect b="b" l="l" r="r" t="t"/>
              <a:pathLst>
                <a:path extrusionOk="0" h="5199" w="8192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51"/>
            <p:cNvSpPr/>
            <p:nvPr/>
          </p:nvSpPr>
          <p:spPr>
            <a:xfrm>
              <a:off x="-51855350" y="3987325"/>
              <a:ext cx="74075" cy="89825"/>
            </a:xfrm>
            <a:custGeom>
              <a:rect b="b" l="l" r="r" t="t"/>
              <a:pathLst>
                <a:path extrusionOk="0" h="3593" w="2963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51"/>
            <p:cNvSpPr/>
            <p:nvPr/>
          </p:nvSpPr>
          <p:spPr>
            <a:xfrm>
              <a:off x="-51985300" y="3987325"/>
              <a:ext cx="74050" cy="89825"/>
            </a:xfrm>
            <a:custGeom>
              <a:rect b="b" l="l" r="r" t="t"/>
              <a:pathLst>
                <a:path extrusionOk="0" h="3593" w="2962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51"/>
            <p:cNvSpPr/>
            <p:nvPr/>
          </p:nvSpPr>
          <p:spPr>
            <a:xfrm>
              <a:off x="-51985300" y="4190350"/>
              <a:ext cx="204800" cy="111275"/>
            </a:xfrm>
            <a:custGeom>
              <a:rect b="b" l="l" r="r" t="t"/>
              <a:pathLst>
                <a:path extrusionOk="0" h="4451" w="8192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51"/>
            <p:cNvSpPr/>
            <p:nvPr/>
          </p:nvSpPr>
          <p:spPr>
            <a:xfrm>
              <a:off x="-51985300" y="4133050"/>
              <a:ext cx="204800" cy="55925"/>
            </a:xfrm>
            <a:custGeom>
              <a:rect b="b" l="l" r="r" t="t"/>
              <a:pathLst>
                <a:path extrusionOk="0" h="2237" w="8192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51"/>
            <p:cNvSpPr/>
            <p:nvPr/>
          </p:nvSpPr>
          <p:spPr>
            <a:xfrm>
              <a:off x="-51780525" y="3983125"/>
              <a:ext cx="55950" cy="105825"/>
            </a:xfrm>
            <a:custGeom>
              <a:rect b="b" l="l" r="r" t="t"/>
              <a:pathLst>
                <a:path extrusionOk="0" h="4233" w="2238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51"/>
            <p:cNvSpPr/>
            <p:nvPr/>
          </p:nvSpPr>
          <p:spPr>
            <a:xfrm>
              <a:off x="-520239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51"/>
            <p:cNvSpPr/>
            <p:nvPr/>
          </p:nvSpPr>
          <p:spPr>
            <a:xfrm>
              <a:off x="-51763200" y="4139350"/>
              <a:ext cx="18925" cy="63800"/>
            </a:xfrm>
            <a:custGeom>
              <a:rect b="b" l="l" r="r" t="t"/>
              <a:pathLst>
                <a:path extrusionOk="0" h="2552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5" name="Google Shape;3075;p51"/>
          <p:cNvGrpSpPr/>
          <p:nvPr/>
        </p:nvGrpSpPr>
        <p:grpSpPr>
          <a:xfrm>
            <a:off x="6196836" y="1376934"/>
            <a:ext cx="314662" cy="358971"/>
            <a:chOff x="-56766175" y="3198925"/>
            <a:chExt cx="279625" cy="319000"/>
          </a:xfrm>
        </p:grpSpPr>
        <p:sp>
          <p:nvSpPr>
            <p:cNvPr id="3076" name="Google Shape;3076;p51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51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51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51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51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51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51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3" name="Google Shape;3083;p51"/>
          <p:cNvGrpSpPr/>
          <p:nvPr/>
        </p:nvGrpSpPr>
        <p:grpSpPr>
          <a:xfrm>
            <a:off x="6195950" y="1832234"/>
            <a:ext cx="316434" cy="358099"/>
            <a:chOff x="-56766175" y="3590375"/>
            <a:chExt cx="281200" cy="318225"/>
          </a:xfrm>
        </p:grpSpPr>
        <p:sp>
          <p:nvSpPr>
            <p:cNvPr id="3084" name="Google Shape;3084;p51"/>
            <p:cNvSpPr/>
            <p:nvPr/>
          </p:nvSpPr>
          <p:spPr>
            <a:xfrm>
              <a:off x="-56766175" y="3632900"/>
              <a:ext cx="281200" cy="275700"/>
            </a:xfrm>
            <a:custGeom>
              <a:rect b="b" l="l" r="r" t="t"/>
              <a:pathLst>
                <a:path extrusionOk="0" h="11028" w="11248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51"/>
            <p:cNvSpPr/>
            <p:nvPr/>
          </p:nvSpPr>
          <p:spPr>
            <a:xfrm>
              <a:off x="-56709475" y="3722700"/>
              <a:ext cx="167800" cy="153600"/>
            </a:xfrm>
            <a:custGeom>
              <a:rect b="b" l="l" r="r" t="t"/>
              <a:pathLst>
                <a:path extrusionOk="0" h="6144" w="6712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51"/>
            <p:cNvSpPr/>
            <p:nvPr/>
          </p:nvSpPr>
          <p:spPr>
            <a:xfrm>
              <a:off x="-56654325" y="383375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51"/>
            <p:cNvSpPr/>
            <p:nvPr/>
          </p:nvSpPr>
          <p:spPr>
            <a:xfrm>
              <a:off x="-56710250" y="3590375"/>
              <a:ext cx="167775" cy="74850"/>
            </a:xfrm>
            <a:custGeom>
              <a:rect b="b" l="l" r="r" t="t"/>
              <a:pathLst>
                <a:path extrusionOk="0" h="2994" w="6711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8" name="Google Shape;3088;p51"/>
          <p:cNvGrpSpPr/>
          <p:nvPr/>
        </p:nvGrpSpPr>
        <p:grpSpPr>
          <a:xfrm>
            <a:off x="6232906" y="2273605"/>
            <a:ext cx="272126" cy="358099"/>
            <a:chOff x="-56747275" y="3982600"/>
            <a:chExt cx="241825" cy="318225"/>
          </a:xfrm>
        </p:grpSpPr>
        <p:sp>
          <p:nvSpPr>
            <p:cNvPr id="3089" name="Google Shape;3089;p51"/>
            <p:cNvSpPr/>
            <p:nvPr/>
          </p:nvSpPr>
          <p:spPr>
            <a:xfrm>
              <a:off x="-56635425" y="4076325"/>
              <a:ext cx="18125" cy="37050"/>
            </a:xfrm>
            <a:custGeom>
              <a:rect b="b" l="l" r="r" t="t"/>
              <a:pathLst>
                <a:path extrusionOk="0" h="1482" w="725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51"/>
            <p:cNvSpPr/>
            <p:nvPr/>
          </p:nvSpPr>
          <p:spPr>
            <a:xfrm>
              <a:off x="-56618900" y="3991275"/>
              <a:ext cx="113450" cy="136250"/>
            </a:xfrm>
            <a:custGeom>
              <a:rect b="b" l="l" r="r" t="t"/>
              <a:pathLst>
                <a:path extrusionOk="0" h="5450" w="4538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51"/>
            <p:cNvSpPr/>
            <p:nvPr/>
          </p:nvSpPr>
          <p:spPr>
            <a:xfrm>
              <a:off x="-56601550" y="4094450"/>
              <a:ext cx="31525" cy="19700"/>
            </a:xfrm>
            <a:custGeom>
              <a:rect b="b" l="l" r="r" t="t"/>
              <a:pathLst>
                <a:path extrusionOk="0" h="788" w="1261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51"/>
            <p:cNvSpPr/>
            <p:nvPr/>
          </p:nvSpPr>
          <p:spPr>
            <a:xfrm>
              <a:off x="-56688200" y="4085775"/>
              <a:ext cx="37050" cy="27600"/>
            </a:xfrm>
            <a:custGeom>
              <a:rect b="b" l="l" r="r" t="t"/>
              <a:pathLst>
                <a:path extrusionOk="0" h="1104" w="1482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51"/>
            <p:cNvSpPr/>
            <p:nvPr/>
          </p:nvSpPr>
          <p:spPr>
            <a:xfrm>
              <a:off x="-56747275" y="3982600"/>
              <a:ext cx="189850" cy="143850"/>
            </a:xfrm>
            <a:custGeom>
              <a:rect b="b" l="l" r="r" t="t"/>
              <a:pathLst>
                <a:path extrusionOk="0" h="5754" w="7594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51"/>
            <p:cNvSpPr/>
            <p:nvPr/>
          </p:nvSpPr>
          <p:spPr>
            <a:xfrm>
              <a:off x="-56654325" y="4217500"/>
              <a:ext cx="55150" cy="83325"/>
            </a:xfrm>
            <a:custGeom>
              <a:rect b="b" l="l" r="r" t="t"/>
              <a:pathLst>
                <a:path extrusionOk="0" h="3333" w="2206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51"/>
            <p:cNvSpPr/>
            <p:nvPr/>
          </p:nvSpPr>
          <p:spPr>
            <a:xfrm>
              <a:off x="-56729150" y="4132250"/>
              <a:ext cx="204800" cy="157550"/>
            </a:xfrm>
            <a:custGeom>
              <a:rect b="b" l="l" r="r" t="t"/>
              <a:pathLst>
                <a:path extrusionOk="0" h="6302" w="8192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6" name="Google Shape;3096;p51"/>
          <p:cNvGrpSpPr/>
          <p:nvPr/>
        </p:nvGrpSpPr>
        <p:grpSpPr>
          <a:xfrm>
            <a:off x="4840657" y="3215842"/>
            <a:ext cx="358999" cy="342991"/>
            <a:chOff x="-54812875" y="3596675"/>
            <a:chExt cx="319025" cy="304800"/>
          </a:xfrm>
        </p:grpSpPr>
        <p:sp>
          <p:nvSpPr>
            <p:cNvPr id="3097" name="Google Shape;3097;p51"/>
            <p:cNvSpPr/>
            <p:nvPr/>
          </p:nvSpPr>
          <p:spPr>
            <a:xfrm>
              <a:off x="-54812875" y="3607700"/>
              <a:ext cx="74850" cy="293775"/>
            </a:xfrm>
            <a:custGeom>
              <a:rect b="b" l="l" r="r" t="t"/>
              <a:pathLst>
                <a:path extrusionOk="0" h="11751" w="2994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51"/>
            <p:cNvSpPr/>
            <p:nvPr/>
          </p:nvSpPr>
          <p:spPr>
            <a:xfrm>
              <a:off x="-54662425" y="3621875"/>
              <a:ext cx="18125" cy="61450"/>
            </a:xfrm>
            <a:custGeom>
              <a:rect b="b" l="l" r="r" t="t"/>
              <a:pathLst>
                <a:path extrusionOk="0" h="2458" w="725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51"/>
            <p:cNvSpPr/>
            <p:nvPr/>
          </p:nvSpPr>
          <p:spPr>
            <a:xfrm>
              <a:off x="-54737250" y="3652600"/>
              <a:ext cx="66175" cy="37825"/>
            </a:xfrm>
            <a:custGeom>
              <a:rect b="b" l="l" r="r" t="t"/>
              <a:pathLst>
                <a:path extrusionOk="0" h="1513" w="2647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51"/>
            <p:cNvSpPr/>
            <p:nvPr/>
          </p:nvSpPr>
          <p:spPr>
            <a:xfrm>
              <a:off x="-54568700" y="3608475"/>
              <a:ext cx="74850" cy="293000"/>
            </a:xfrm>
            <a:custGeom>
              <a:rect b="b" l="l" r="r" t="t"/>
              <a:pathLst>
                <a:path extrusionOk="0" h="11720" w="2994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51"/>
            <p:cNvSpPr/>
            <p:nvPr/>
          </p:nvSpPr>
          <p:spPr>
            <a:xfrm>
              <a:off x="-54636450" y="3652600"/>
              <a:ext cx="66975" cy="37825"/>
            </a:xfrm>
            <a:custGeom>
              <a:rect b="b" l="l" r="r" t="t"/>
              <a:pathLst>
                <a:path extrusionOk="0" h="1513" w="2679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51"/>
            <p:cNvSpPr/>
            <p:nvPr/>
          </p:nvSpPr>
          <p:spPr>
            <a:xfrm>
              <a:off x="-54760100" y="3596675"/>
              <a:ext cx="212675" cy="37025"/>
            </a:xfrm>
            <a:custGeom>
              <a:rect b="b" l="l" r="r" t="t"/>
              <a:pathLst>
                <a:path extrusionOk="0" h="1481" w="8507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51"/>
            <p:cNvSpPr/>
            <p:nvPr/>
          </p:nvSpPr>
          <p:spPr>
            <a:xfrm>
              <a:off x="-54738050" y="3708500"/>
              <a:ext cx="169375" cy="186700"/>
            </a:xfrm>
            <a:custGeom>
              <a:rect b="b" l="l" r="r" t="t"/>
              <a:pathLst>
                <a:path extrusionOk="0" h="7468" w="6775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4" name="Google Shape;3104;p51"/>
          <p:cNvSpPr/>
          <p:nvPr/>
        </p:nvSpPr>
        <p:spPr>
          <a:xfrm>
            <a:off x="5015548" y="3590113"/>
            <a:ext cx="8018" cy="900"/>
          </a:xfrm>
          <a:custGeom>
            <a:rect b="b" l="l" r="r" t="t"/>
            <a:pathLst>
              <a:path extrusionOk="0" h="32" w="285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51"/>
          <p:cNvSpPr/>
          <p:nvPr/>
        </p:nvSpPr>
        <p:spPr>
          <a:xfrm>
            <a:off x="5015998" y="3590985"/>
            <a:ext cx="7118" cy="928"/>
          </a:xfrm>
          <a:custGeom>
            <a:rect b="b" l="l" r="r" t="t"/>
            <a:pathLst>
              <a:path extrusionOk="0" h="33" w="253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6" name="Google Shape;3106;p51"/>
          <p:cNvGrpSpPr/>
          <p:nvPr/>
        </p:nvGrpSpPr>
        <p:grpSpPr>
          <a:xfrm>
            <a:off x="4862826" y="3672326"/>
            <a:ext cx="314662" cy="358099"/>
            <a:chOff x="-54793175" y="3982600"/>
            <a:chExt cx="279625" cy="318225"/>
          </a:xfrm>
        </p:grpSpPr>
        <p:sp>
          <p:nvSpPr>
            <p:cNvPr id="3107" name="Google Shape;3107;p51"/>
            <p:cNvSpPr/>
            <p:nvPr/>
          </p:nvSpPr>
          <p:spPr>
            <a:xfrm>
              <a:off x="-54646675" y="3982600"/>
              <a:ext cx="113425" cy="111075"/>
            </a:xfrm>
            <a:custGeom>
              <a:rect b="b" l="l" r="r" t="t"/>
              <a:pathLst>
                <a:path extrusionOk="0" h="4443" w="4537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51"/>
            <p:cNvSpPr/>
            <p:nvPr/>
          </p:nvSpPr>
          <p:spPr>
            <a:xfrm>
              <a:off x="-54644325" y="4003075"/>
              <a:ext cx="36250" cy="90600"/>
            </a:xfrm>
            <a:custGeom>
              <a:rect b="b" l="l" r="r" t="t"/>
              <a:pathLst>
                <a:path extrusionOk="0" h="3624" w="145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51"/>
            <p:cNvSpPr/>
            <p:nvPr/>
          </p:nvSpPr>
          <p:spPr>
            <a:xfrm>
              <a:off x="-54773475" y="3983400"/>
              <a:ext cx="113425" cy="111075"/>
            </a:xfrm>
            <a:custGeom>
              <a:rect b="b" l="l" r="r" t="t"/>
              <a:pathLst>
                <a:path extrusionOk="0" h="4443" w="4537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51"/>
            <p:cNvSpPr/>
            <p:nvPr/>
          </p:nvSpPr>
          <p:spPr>
            <a:xfrm>
              <a:off x="-54699450" y="4003075"/>
              <a:ext cx="36250" cy="90600"/>
            </a:xfrm>
            <a:custGeom>
              <a:rect b="b" l="l" r="r" t="t"/>
              <a:pathLst>
                <a:path extrusionOk="0" h="3624" w="145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51"/>
            <p:cNvSpPr/>
            <p:nvPr/>
          </p:nvSpPr>
          <p:spPr>
            <a:xfrm>
              <a:off x="-54756150" y="4112550"/>
              <a:ext cx="204800" cy="188275"/>
            </a:xfrm>
            <a:custGeom>
              <a:rect b="b" l="l" r="r" t="t"/>
              <a:pathLst>
                <a:path extrusionOk="0" h="7531" w="8192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51"/>
            <p:cNvSpPr/>
            <p:nvPr/>
          </p:nvSpPr>
          <p:spPr>
            <a:xfrm>
              <a:off x="-54532475" y="4136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51"/>
            <p:cNvSpPr/>
            <p:nvPr/>
          </p:nvSpPr>
          <p:spPr>
            <a:xfrm>
              <a:off x="-547931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4" name="Google Shape;3114;p51"/>
          <p:cNvGrpSpPr/>
          <p:nvPr/>
        </p:nvGrpSpPr>
        <p:grpSpPr>
          <a:xfrm>
            <a:off x="7074284" y="2731562"/>
            <a:ext cx="314662" cy="358099"/>
            <a:chOff x="-52832000" y="3192625"/>
            <a:chExt cx="279625" cy="318225"/>
          </a:xfrm>
        </p:grpSpPr>
        <p:sp>
          <p:nvSpPr>
            <p:cNvPr id="3115" name="Google Shape;3115;p51"/>
            <p:cNvSpPr/>
            <p:nvPr/>
          </p:nvSpPr>
          <p:spPr>
            <a:xfrm>
              <a:off x="-52574450" y="3306025"/>
              <a:ext cx="22075" cy="110300"/>
            </a:xfrm>
            <a:custGeom>
              <a:rect b="b" l="l" r="r" t="t"/>
              <a:pathLst>
                <a:path extrusionOk="0" h="4412" w="883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51"/>
            <p:cNvSpPr/>
            <p:nvPr/>
          </p:nvSpPr>
          <p:spPr>
            <a:xfrm>
              <a:off x="-52826475" y="3192625"/>
              <a:ext cx="267800" cy="100050"/>
            </a:xfrm>
            <a:custGeom>
              <a:rect b="b" l="l" r="r" t="t"/>
              <a:pathLst>
                <a:path extrusionOk="0" h="4002" w="10712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51"/>
            <p:cNvSpPr/>
            <p:nvPr/>
          </p:nvSpPr>
          <p:spPr>
            <a:xfrm>
              <a:off x="-52794975" y="3361175"/>
              <a:ext cx="204800" cy="149675"/>
            </a:xfrm>
            <a:custGeom>
              <a:rect b="b" l="l" r="r" t="t"/>
              <a:pathLst>
                <a:path extrusionOk="0" h="5987" w="8192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51"/>
            <p:cNvSpPr/>
            <p:nvPr/>
          </p:nvSpPr>
          <p:spPr>
            <a:xfrm>
              <a:off x="-52791025" y="3231225"/>
              <a:ext cx="137850" cy="74825"/>
            </a:xfrm>
            <a:custGeom>
              <a:rect b="b" l="l" r="r" t="t"/>
              <a:pathLst>
                <a:path extrusionOk="0" h="2993" w="5514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51"/>
            <p:cNvSpPr/>
            <p:nvPr/>
          </p:nvSpPr>
          <p:spPr>
            <a:xfrm>
              <a:off x="-52683125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51"/>
            <p:cNvSpPr/>
            <p:nvPr/>
          </p:nvSpPr>
          <p:spPr>
            <a:xfrm>
              <a:off x="-52794975" y="3247750"/>
              <a:ext cx="204800" cy="104000"/>
            </a:xfrm>
            <a:custGeom>
              <a:rect b="b" l="l" r="r" t="t"/>
              <a:pathLst>
                <a:path extrusionOk="0" h="4160" w="8192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51"/>
            <p:cNvSpPr/>
            <p:nvPr/>
          </p:nvSpPr>
          <p:spPr>
            <a:xfrm>
              <a:off x="-52776850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51"/>
            <p:cNvSpPr/>
            <p:nvPr/>
          </p:nvSpPr>
          <p:spPr>
            <a:xfrm>
              <a:off x="-52832000" y="3306025"/>
              <a:ext cx="21300" cy="110300"/>
            </a:xfrm>
            <a:custGeom>
              <a:rect b="b" l="l" r="r" t="t"/>
              <a:pathLst>
                <a:path extrusionOk="0" h="4412" w="852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3" name="Google Shape;3123;p51"/>
          <p:cNvGrpSpPr/>
          <p:nvPr/>
        </p:nvGrpSpPr>
        <p:grpSpPr>
          <a:xfrm>
            <a:off x="5760817" y="2272929"/>
            <a:ext cx="323524" cy="358774"/>
            <a:chOff x="-57162350" y="3982000"/>
            <a:chExt cx="287500" cy="318825"/>
          </a:xfrm>
        </p:grpSpPr>
        <p:sp>
          <p:nvSpPr>
            <p:cNvPr id="3124" name="Google Shape;3124;p51"/>
            <p:cNvSpPr/>
            <p:nvPr/>
          </p:nvSpPr>
          <p:spPr>
            <a:xfrm>
              <a:off x="-56989850" y="4151150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51"/>
            <p:cNvSpPr/>
            <p:nvPr/>
          </p:nvSpPr>
          <p:spPr>
            <a:xfrm>
              <a:off x="-57162350" y="3982000"/>
              <a:ext cx="287500" cy="161300"/>
            </a:xfrm>
            <a:custGeom>
              <a:rect b="b" l="l" r="r" t="t"/>
              <a:pathLst>
                <a:path extrusionOk="0" h="6452" w="1150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51"/>
            <p:cNvSpPr/>
            <p:nvPr/>
          </p:nvSpPr>
          <p:spPr>
            <a:xfrm>
              <a:off x="-57119850" y="4066875"/>
              <a:ext cx="126075" cy="111875"/>
            </a:xfrm>
            <a:custGeom>
              <a:rect b="b" l="l" r="r" t="t"/>
              <a:pathLst>
                <a:path extrusionOk="0" h="4475" w="5043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51"/>
            <p:cNvSpPr/>
            <p:nvPr/>
          </p:nvSpPr>
          <p:spPr>
            <a:xfrm>
              <a:off x="-57100925" y="4151150"/>
              <a:ext cx="55175" cy="55150"/>
            </a:xfrm>
            <a:custGeom>
              <a:rect b="b" l="l" r="r" t="t"/>
              <a:pathLst>
                <a:path extrusionOk="0" h="2206" w="2207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51"/>
            <p:cNvSpPr/>
            <p:nvPr/>
          </p:nvSpPr>
          <p:spPr>
            <a:xfrm>
              <a:off x="-57119825" y="4179500"/>
              <a:ext cx="204800" cy="121325"/>
            </a:xfrm>
            <a:custGeom>
              <a:rect b="b" l="l" r="r" t="t"/>
              <a:pathLst>
                <a:path extrusionOk="0" h="4853" w="8192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51"/>
            <p:cNvSpPr/>
            <p:nvPr/>
          </p:nvSpPr>
          <p:spPr>
            <a:xfrm>
              <a:off x="-57158400" y="41566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51"/>
            <p:cNvSpPr/>
            <p:nvPr/>
          </p:nvSpPr>
          <p:spPr>
            <a:xfrm>
              <a:off x="-56896125" y="41558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51"/>
            <p:cNvSpPr/>
            <p:nvPr/>
          </p:nvSpPr>
          <p:spPr>
            <a:xfrm>
              <a:off x="-56924475" y="4149575"/>
              <a:ext cx="9450" cy="29175"/>
            </a:xfrm>
            <a:custGeom>
              <a:rect b="b" l="l" r="r" t="t"/>
              <a:pathLst>
                <a:path extrusionOk="0" h="1167" w="378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2" name="Google Shape;3132;p51"/>
          <p:cNvGrpSpPr/>
          <p:nvPr/>
        </p:nvGrpSpPr>
        <p:grpSpPr>
          <a:xfrm>
            <a:off x="7052130" y="3203436"/>
            <a:ext cx="358971" cy="357198"/>
            <a:chOff x="-52851675" y="3585650"/>
            <a:chExt cx="319000" cy="317425"/>
          </a:xfrm>
        </p:grpSpPr>
        <p:sp>
          <p:nvSpPr>
            <p:cNvPr id="3133" name="Google Shape;3133;p51"/>
            <p:cNvSpPr/>
            <p:nvPr/>
          </p:nvSpPr>
          <p:spPr>
            <a:xfrm>
              <a:off x="-52851675" y="3641575"/>
              <a:ext cx="319000" cy="106350"/>
            </a:xfrm>
            <a:custGeom>
              <a:rect b="b" l="l" r="r" t="t"/>
              <a:pathLst>
                <a:path extrusionOk="0" h="4254" w="1276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51"/>
            <p:cNvSpPr/>
            <p:nvPr/>
          </p:nvSpPr>
          <p:spPr>
            <a:xfrm>
              <a:off x="-52787100" y="3585650"/>
              <a:ext cx="189050" cy="52000"/>
            </a:xfrm>
            <a:custGeom>
              <a:rect b="b" l="l" r="r" t="t"/>
              <a:pathLst>
                <a:path extrusionOk="0" h="2080" w="7562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51"/>
            <p:cNvSpPr/>
            <p:nvPr/>
          </p:nvSpPr>
          <p:spPr>
            <a:xfrm>
              <a:off x="-52794975" y="3696700"/>
              <a:ext cx="127625" cy="74850"/>
            </a:xfrm>
            <a:custGeom>
              <a:rect b="b" l="l" r="r" t="t"/>
              <a:pathLst>
                <a:path extrusionOk="0" h="2994" w="5105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51"/>
            <p:cNvSpPr/>
            <p:nvPr/>
          </p:nvSpPr>
          <p:spPr>
            <a:xfrm>
              <a:off x="-52795750" y="3700625"/>
              <a:ext cx="204800" cy="202450"/>
            </a:xfrm>
            <a:custGeom>
              <a:rect b="b" l="l" r="r" t="t"/>
              <a:pathLst>
                <a:path extrusionOk="0" h="8098" w="8192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51"/>
            <p:cNvSpPr/>
            <p:nvPr/>
          </p:nvSpPr>
          <p:spPr>
            <a:xfrm>
              <a:off x="-52832775" y="374002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51"/>
            <p:cNvSpPr/>
            <p:nvPr/>
          </p:nvSpPr>
          <p:spPr>
            <a:xfrm>
              <a:off x="-525705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9" name="Google Shape;3139;p51"/>
          <p:cNvGrpSpPr/>
          <p:nvPr/>
        </p:nvGrpSpPr>
        <p:grpSpPr>
          <a:xfrm>
            <a:off x="7074284" y="3665236"/>
            <a:ext cx="314662" cy="358999"/>
            <a:chOff x="-52832000" y="3976300"/>
            <a:chExt cx="279625" cy="319025"/>
          </a:xfrm>
        </p:grpSpPr>
        <p:sp>
          <p:nvSpPr>
            <p:cNvPr id="3140" name="Google Shape;3140;p51"/>
            <p:cNvSpPr/>
            <p:nvPr/>
          </p:nvSpPr>
          <p:spPr>
            <a:xfrm>
              <a:off x="-52794975" y="3976300"/>
              <a:ext cx="204800" cy="112650"/>
            </a:xfrm>
            <a:custGeom>
              <a:rect b="b" l="l" r="r" t="t"/>
              <a:pathLst>
                <a:path extrusionOk="0" h="4506" w="8192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51"/>
            <p:cNvSpPr/>
            <p:nvPr/>
          </p:nvSpPr>
          <p:spPr>
            <a:xfrm>
              <a:off x="-52757175" y="4051125"/>
              <a:ext cx="167000" cy="94550"/>
            </a:xfrm>
            <a:custGeom>
              <a:rect b="b" l="l" r="r" t="t"/>
              <a:pathLst>
                <a:path extrusionOk="0" h="3782" w="668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51"/>
            <p:cNvSpPr/>
            <p:nvPr/>
          </p:nvSpPr>
          <p:spPr>
            <a:xfrm>
              <a:off x="-52794975" y="4088925"/>
              <a:ext cx="204025" cy="206400"/>
            </a:xfrm>
            <a:custGeom>
              <a:rect b="b" l="l" r="r" t="t"/>
              <a:pathLst>
                <a:path extrusionOk="0" h="8256" w="8161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51"/>
            <p:cNvSpPr/>
            <p:nvPr/>
          </p:nvSpPr>
          <p:spPr>
            <a:xfrm>
              <a:off x="-528320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51"/>
            <p:cNvSpPr/>
            <p:nvPr/>
          </p:nvSpPr>
          <p:spPr>
            <a:xfrm>
              <a:off x="-5257130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5" name="Google Shape;3145;p51"/>
          <p:cNvGrpSpPr/>
          <p:nvPr/>
        </p:nvGrpSpPr>
        <p:grpSpPr>
          <a:xfrm>
            <a:off x="6191490" y="4119884"/>
            <a:ext cx="316434" cy="358099"/>
            <a:chOff x="-51633225" y="3198925"/>
            <a:chExt cx="281200" cy="318225"/>
          </a:xfrm>
        </p:grpSpPr>
        <p:sp>
          <p:nvSpPr>
            <p:cNvPr id="3146" name="Google Shape;3146;p51"/>
            <p:cNvSpPr/>
            <p:nvPr/>
          </p:nvSpPr>
          <p:spPr>
            <a:xfrm>
              <a:off x="-516332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51"/>
            <p:cNvSpPr/>
            <p:nvPr/>
          </p:nvSpPr>
          <p:spPr>
            <a:xfrm>
              <a:off x="-51595425" y="334857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51"/>
            <p:cNvSpPr/>
            <p:nvPr/>
          </p:nvSpPr>
          <p:spPr>
            <a:xfrm>
              <a:off x="-51633225" y="3292650"/>
              <a:ext cx="279625" cy="37050"/>
            </a:xfrm>
            <a:custGeom>
              <a:rect b="b" l="l" r="r" t="t"/>
              <a:pathLst>
                <a:path extrusionOk="0" h="1482" w="11185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51"/>
            <p:cNvSpPr/>
            <p:nvPr/>
          </p:nvSpPr>
          <p:spPr>
            <a:xfrm>
              <a:off x="-51492250" y="319892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51"/>
            <p:cNvSpPr/>
            <p:nvPr/>
          </p:nvSpPr>
          <p:spPr>
            <a:xfrm>
              <a:off x="-51590700" y="319892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51"/>
            <p:cNvSpPr/>
            <p:nvPr/>
          </p:nvSpPr>
          <p:spPr>
            <a:xfrm>
              <a:off x="-51517450" y="3218600"/>
              <a:ext cx="52000" cy="55950"/>
            </a:xfrm>
            <a:custGeom>
              <a:rect b="b" l="l" r="r" t="t"/>
              <a:pathLst>
                <a:path extrusionOk="0" h="2238" w="208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51"/>
            <p:cNvSpPr/>
            <p:nvPr/>
          </p:nvSpPr>
          <p:spPr>
            <a:xfrm>
              <a:off x="-51370950" y="3354075"/>
              <a:ext cx="18925" cy="64625"/>
            </a:xfrm>
            <a:custGeom>
              <a:rect b="b" l="l" r="r" t="t"/>
              <a:pathLst>
                <a:path extrusionOk="0" h="2585" w="757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3" name="Google Shape;3153;p51"/>
          <p:cNvGrpSpPr/>
          <p:nvPr/>
        </p:nvGrpSpPr>
        <p:grpSpPr>
          <a:xfrm>
            <a:off x="6610314" y="1377806"/>
            <a:ext cx="365188" cy="357226"/>
            <a:chOff x="-56396775" y="3199700"/>
            <a:chExt cx="324525" cy="317450"/>
          </a:xfrm>
        </p:grpSpPr>
        <p:sp>
          <p:nvSpPr>
            <p:cNvPr id="3154" name="Google Shape;3154;p51"/>
            <p:cNvSpPr/>
            <p:nvPr/>
          </p:nvSpPr>
          <p:spPr>
            <a:xfrm>
              <a:off x="-56374725" y="33533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51"/>
            <p:cNvSpPr/>
            <p:nvPr/>
          </p:nvSpPr>
          <p:spPr>
            <a:xfrm>
              <a:off x="-56333775" y="3199700"/>
              <a:ext cx="198500" cy="73275"/>
            </a:xfrm>
            <a:custGeom>
              <a:rect b="b" l="l" r="r" t="t"/>
              <a:pathLst>
                <a:path extrusionOk="0" h="2931" w="794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51"/>
            <p:cNvSpPr/>
            <p:nvPr/>
          </p:nvSpPr>
          <p:spPr>
            <a:xfrm>
              <a:off x="-56396775" y="3273325"/>
              <a:ext cx="324525" cy="58725"/>
            </a:xfrm>
            <a:custGeom>
              <a:rect b="b" l="l" r="r" t="t"/>
              <a:pathLst>
                <a:path extrusionOk="0" h="2349" w="12981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51"/>
            <p:cNvSpPr/>
            <p:nvPr/>
          </p:nvSpPr>
          <p:spPr>
            <a:xfrm>
              <a:off x="-56336925" y="3346200"/>
              <a:ext cx="204800" cy="78800"/>
            </a:xfrm>
            <a:custGeom>
              <a:rect b="b" l="l" r="r" t="t"/>
              <a:pathLst>
                <a:path extrusionOk="0" h="3152" w="8192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51"/>
            <p:cNvSpPr/>
            <p:nvPr/>
          </p:nvSpPr>
          <p:spPr>
            <a:xfrm>
              <a:off x="-56332200" y="3406850"/>
              <a:ext cx="193775" cy="110300"/>
            </a:xfrm>
            <a:custGeom>
              <a:rect b="b" l="l" r="r" t="t"/>
              <a:pathLst>
                <a:path extrusionOk="0" h="4412" w="7751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51"/>
            <p:cNvSpPr/>
            <p:nvPr/>
          </p:nvSpPr>
          <p:spPr>
            <a:xfrm>
              <a:off x="-56113225" y="3354075"/>
              <a:ext cx="18125" cy="64625"/>
            </a:xfrm>
            <a:custGeom>
              <a:rect b="b" l="l" r="r" t="t"/>
              <a:pathLst>
                <a:path extrusionOk="0" h="2585" w="725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0" name="Google Shape;3160;p51"/>
          <p:cNvGrpSpPr/>
          <p:nvPr/>
        </p:nvGrpSpPr>
        <p:grpSpPr>
          <a:xfrm>
            <a:off x="6613408" y="1843740"/>
            <a:ext cx="358999" cy="335958"/>
            <a:chOff x="-56394425" y="3600600"/>
            <a:chExt cx="319025" cy="298550"/>
          </a:xfrm>
        </p:grpSpPr>
        <p:sp>
          <p:nvSpPr>
            <p:cNvPr id="3161" name="Google Shape;3161;p51"/>
            <p:cNvSpPr/>
            <p:nvPr/>
          </p:nvSpPr>
          <p:spPr>
            <a:xfrm>
              <a:off x="-56272325" y="386130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51"/>
            <p:cNvSpPr/>
            <p:nvPr/>
          </p:nvSpPr>
          <p:spPr>
            <a:xfrm>
              <a:off x="-56297550" y="3600600"/>
              <a:ext cx="126050" cy="71700"/>
            </a:xfrm>
            <a:custGeom>
              <a:rect b="b" l="l" r="r" t="t"/>
              <a:pathLst>
                <a:path extrusionOk="0" h="2868" w="5042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51"/>
            <p:cNvSpPr/>
            <p:nvPr/>
          </p:nvSpPr>
          <p:spPr>
            <a:xfrm>
              <a:off x="-56394425" y="3635275"/>
              <a:ext cx="319025" cy="233925"/>
            </a:xfrm>
            <a:custGeom>
              <a:rect b="b" l="l" r="r" t="t"/>
              <a:pathLst>
                <a:path extrusionOk="0" h="9357" w="12761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4" name="Google Shape;3164;p51"/>
          <p:cNvGrpSpPr/>
          <p:nvPr/>
        </p:nvGrpSpPr>
        <p:grpSpPr>
          <a:xfrm>
            <a:off x="6644175" y="2274505"/>
            <a:ext cx="327068" cy="357198"/>
            <a:chOff x="-56379450" y="3983400"/>
            <a:chExt cx="290650" cy="317425"/>
          </a:xfrm>
        </p:grpSpPr>
        <p:sp>
          <p:nvSpPr>
            <p:cNvPr id="3165" name="Google Shape;3165;p51"/>
            <p:cNvSpPr/>
            <p:nvPr/>
          </p:nvSpPr>
          <p:spPr>
            <a:xfrm>
              <a:off x="-56330625" y="3983400"/>
              <a:ext cx="241825" cy="111075"/>
            </a:xfrm>
            <a:custGeom>
              <a:rect b="b" l="l" r="r" t="t"/>
              <a:pathLst>
                <a:path extrusionOk="0" h="4443" w="9673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51"/>
            <p:cNvSpPr/>
            <p:nvPr/>
          </p:nvSpPr>
          <p:spPr>
            <a:xfrm>
              <a:off x="-56350300" y="4058225"/>
              <a:ext cx="186675" cy="55150"/>
            </a:xfrm>
            <a:custGeom>
              <a:rect b="b" l="l" r="r" t="t"/>
              <a:pathLst>
                <a:path extrusionOk="0" h="2206" w="7467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51"/>
            <p:cNvSpPr/>
            <p:nvPr/>
          </p:nvSpPr>
          <p:spPr>
            <a:xfrm>
              <a:off x="-56245550" y="4168275"/>
              <a:ext cx="78000" cy="26600"/>
            </a:xfrm>
            <a:custGeom>
              <a:rect b="b" l="l" r="r" t="t"/>
              <a:pathLst>
                <a:path extrusionOk="0" h="1064" w="312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51"/>
            <p:cNvSpPr/>
            <p:nvPr/>
          </p:nvSpPr>
          <p:spPr>
            <a:xfrm>
              <a:off x="-56359750" y="4112550"/>
              <a:ext cx="204800" cy="53100"/>
            </a:xfrm>
            <a:custGeom>
              <a:rect b="b" l="l" r="r" t="t"/>
              <a:pathLst>
                <a:path extrusionOk="0" h="2124" w="8192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51"/>
            <p:cNvSpPr/>
            <p:nvPr/>
          </p:nvSpPr>
          <p:spPr>
            <a:xfrm>
              <a:off x="-56345575" y="4169000"/>
              <a:ext cx="77200" cy="26325"/>
            </a:xfrm>
            <a:custGeom>
              <a:rect b="b" l="l" r="r" t="t"/>
              <a:pathLst>
                <a:path extrusionOk="0" h="1053" w="3088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51"/>
            <p:cNvSpPr/>
            <p:nvPr/>
          </p:nvSpPr>
          <p:spPr>
            <a:xfrm>
              <a:off x="-56379450" y="4180300"/>
              <a:ext cx="242600" cy="120525"/>
            </a:xfrm>
            <a:custGeom>
              <a:rect b="b" l="l" r="r" t="t"/>
              <a:pathLst>
                <a:path extrusionOk="0" h="4821" w="9704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51"/>
            <p:cNvSpPr/>
            <p:nvPr/>
          </p:nvSpPr>
          <p:spPr>
            <a:xfrm>
              <a:off x="-56181750" y="40393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51"/>
            <p:cNvSpPr/>
            <p:nvPr/>
          </p:nvSpPr>
          <p:spPr>
            <a:xfrm>
              <a:off x="-56332200" y="4039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3" name="Google Shape;3173;p51"/>
          <p:cNvGrpSpPr/>
          <p:nvPr/>
        </p:nvGrpSpPr>
        <p:grpSpPr>
          <a:xfrm>
            <a:off x="5307879" y="2738651"/>
            <a:ext cx="316434" cy="358971"/>
            <a:chOff x="-54401725" y="3198925"/>
            <a:chExt cx="281200" cy="319000"/>
          </a:xfrm>
        </p:grpSpPr>
        <p:sp>
          <p:nvSpPr>
            <p:cNvPr id="3174" name="Google Shape;3174;p51"/>
            <p:cNvSpPr/>
            <p:nvPr/>
          </p:nvSpPr>
          <p:spPr>
            <a:xfrm>
              <a:off x="-54159150" y="3465925"/>
              <a:ext cx="38625" cy="52000"/>
            </a:xfrm>
            <a:custGeom>
              <a:rect b="b" l="l" r="r" t="t"/>
              <a:pathLst>
                <a:path extrusionOk="0" h="2080" w="1545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51"/>
            <p:cNvSpPr/>
            <p:nvPr/>
          </p:nvSpPr>
          <p:spPr>
            <a:xfrm>
              <a:off x="-54401725" y="3465925"/>
              <a:ext cx="38600" cy="52000"/>
            </a:xfrm>
            <a:custGeom>
              <a:rect b="b" l="l" r="r" t="t"/>
              <a:pathLst>
                <a:path extrusionOk="0" h="2080" w="1544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51"/>
            <p:cNvSpPr/>
            <p:nvPr/>
          </p:nvSpPr>
          <p:spPr>
            <a:xfrm>
              <a:off x="-54176475" y="3224125"/>
              <a:ext cx="17350" cy="61450"/>
            </a:xfrm>
            <a:custGeom>
              <a:rect b="b" l="l" r="r" t="t"/>
              <a:pathLst>
                <a:path extrusionOk="0" h="2458" w="694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51"/>
            <p:cNvSpPr/>
            <p:nvPr/>
          </p:nvSpPr>
          <p:spPr>
            <a:xfrm>
              <a:off x="-54385975" y="3198925"/>
              <a:ext cx="198500" cy="74850"/>
            </a:xfrm>
            <a:custGeom>
              <a:rect b="b" l="l" r="r" t="t"/>
              <a:pathLst>
                <a:path extrusionOk="0" h="2994" w="794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51"/>
            <p:cNvSpPr/>
            <p:nvPr/>
          </p:nvSpPr>
          <p:spPr>
            <a:xfrm>
              <a:off x="-544009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51"/>
            <p:cNvSpPr/>
            <p:nvPr/>
          </p:nvSpPr>
          <p:spPr>
            <a:xfrm>
              <a:off x="-54401725" y="3292650"/>
              <a:ext cx="128400" cy="74850"/>
            </a:xfrm>
            <a:custGeom>
              <a:rect b="b" l="l" r="r" t="t"/>
              <a:pathLst>
                <a:path extrusionOk="0" h="2994" w="5136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51"/>
            <p:cNvSpPr/>
            <p:nvPr/>
          </p:nvSpPr>
          <p:spPr>
            <a:xfrm>
              <a:off x="-54250500" y="3266650"/>
              <a:ext cx="128400" cy="99275"/>
            </a:xfrm>
            <a:custGeom>
              <a:rect b="b" l="l" r="r" t="t"/>
              <a:pathLst>
                <a:path extrusionOk="0" h="3971" w="5136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51"/>
            <p:cNvSpPr/>
            <p:nvPr/>
          </p:nvSpPr>
          <p:spPr>
            <a:xfrm>
              <a:off x="-54159150" y="3385575"/>
              <a:ext cx="37050" cy="19725"/>
            </a:xfrm>
            <a:custGeom>
              <a:rect b="b" l="l" r="r" t="t"/>
              <a:pathLst>
                <a:path extrusionOk="0"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51"/>
            <p:cNvSpPr/>
            <p:nvPr/>
          </p:nvSpPr>
          <p:spPr>
            <a:xfrm>
              <a:off x="-54345025" y="3309975"/>
              <a:ext cx="167000" cy="207175"/>
            </a:xfrm>
            <a:custGeom>
              <a:rect b="b" l="l" r="r" t="t"/>
              <a:pathLst>
                <a:path extrusionOk="0" h="8287" w="668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51"/>
            <p:cNvSpPr/>
            <p:nvPr/>
          </p:nvSpPr>
          <p:spPr>
            <a:xfrm>
              <a:off x="-54401725" y="3424175"/>
              <a:ext cx="37825" cy="40975"/>
            </a:xfrm>
            <a:custGeom>
              <a:rect b="b" l="l" r="r" t="t"/>
              <a:pathLst>
                <a:path extrusionOk="0" h="1639" w="1513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51"/>
            <p:cNvSpPr/>
            <p:nvPr/>
          </p:nvSpPr>
          <p:spPr>
            <a:xfrm>
              <a:off x="-54159150" y="3424175"/>
              <a:ext cx="37050" cy="40975"/>
            </a:xfrm>
            <a:custGeom>
              <a:rect b="b" l="l" r="r" t="t"/>
              <a:pathLst>
                <a:path extrusionOk="0" h="1639" w="1482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5" name="Google Shape;3185;p51"/>
          <p:cNvGrpSpPr/>
          <p:nvPr/>
        </p:nvGrpSpPr>
        <p:grpSpPr>
          <a:xfrm>
            <a:off x="5308766" y="3208753"/>
            <a:ext cx="314662" cy="358099"/>
            <a:chOff x="-54401725" y="3590375"/>
            <a:chExt cx="279625" cy="318225"/>
          </a:xfrm>
        </p:grpSpPr>
        <p:sp>
          <p:nvSpPr>
            <p:cNvPr id="3186" name="Google Shape;3186;p51"/>
            <p:cNvSpPr/>
            <p:nvPr/>
          </p:nvSpPr>
          <p:spPr>
            <a:xfrm>
              <a:off x="-54194575" y="3721900"/>
              <a:ext cx="35450" cy="19725"/>
            </a:xfrm>
            <a:custGeom>
              <a:rect b="b" l="l" r="r" t="t"/>
              <a:pathLst>
                <a:path extrusionOk="0" h="789" w="1418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51"/>
            <p:cNvSpPr/>
            <p:nvPr/>
          </p:nvSpPr>
          <p:spPr>
            <a:xfrm>
              <a:off x="-54380450" y="3590375"/>
              <a:ext cx="237075" cy="112650"/>
            </a:xfrm>
            <a:custGeom>
              <a:rect b="b" l="l" r="r" t="t"/>
              <a:pathLst>
                <a:path extrusionOk="0" h="4506" w="9483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51"/>
            <p:cNvSpPr/>
            <p:nvPr/>
          </p:nvSpPr>
          <p:spPr>
            <a:xfrm>
              <a:off x="-54363925" y="3721900"/>
              <a:ext cx="35475" cy="19725"/>
            </a:xfrm>
            <a:custGeom>
              <a:rect b="b" l="l" r="r" t="t"/>
              <a:pathLst>
                <a:path extrusionOk="0" h="789" w="1419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51"/>
            <p:cNvSpPr/>
            <p:nvPr/>
          </p:nvSpPr>
          <p:spPr>
            <a:xfrm>
              <a:off x="-54363925" y="3721900"/>
              <a:ext cx="204800" cy="186700"/>
            </a:xfrm>
            <a:custGeom>
              <a:rect b="b" l="l" r="r" t="t"/>
              <a:pathLst>
                <a:path extrusionOk="0" h="7468" w="8192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51"/>
            <p:cNvSpPr/>
            <p:nvPr/>
          </p:nvSpPr>
          <p:spPr>
            <a:xfrm>
              <a:off x="-54401725" y="37471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51"/>
            <p:cNvSpPr/>
            <p:nvPr/>
          </p:nvSpPr>
          <p:spPr>
            <a:xfrm>
              <a:off x="-54140225" y="374632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2" name="Google Shape;3192;p51"/>
          <p:cNvGrpSpPr/>
          <p:nvPr/>
        </p:nvGrpSpPr>
        <p:grpSpPr>
          <a:xfrm>
            <a:off x="5306557" y="3672326"/>
            <a:ext cx="319079" cy="358099"/>
            <a:chOff x="-54403300" y="3982600"/>
            <a:chExt cx="283550" cy="318225"/>
          </a:xfrm>
        </p:grpSpPr>
        <p:sp>
          <p:nvSpPr>
            <p:cNvPr id="3193" name="Google Shape;3193;p51"/>
            <p:cNvSpPr/>
            <p:nvPr/>
          </p:nvSpPr>
          <p:spPr>
            <a:xfrm>
              <a:off x="-54273350" y="4036950"/>
              <a:ext cx="27600" cy="27600"/>
            </a:xfrm>
            <a:custGeom>
              <a:rect b="b" l="l" r="r" t="t"/>
              <a:pathLst>
                <a:path extrusionOk="0" h="1104" w="1104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51"/>
            <p:cNvSpPr/>
            <p:nvPr/>
          </p:nvSpPr>
          <p:spPr>
            <a:xfrm>
              <a:off x="-54383600" y="3982600"/>
              <a:ext cx="241800" cy="130775"/>
            </a:xfrm>
            <a:custGeom>
              <a:rect b="b" l="l" r="r" t="t"/>
              <a:pathLst>
                <a:path extrusionOk="0" h="5231" w="9672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51"/>
            <p:cNvSpPr/>
            <p:nvPr/>
          </p:nvSpPr>
          <p:spPr>
            <a:xfrm>
              <a:off x="-54403300" y="4122000"/>
              <a:ext cx="58300" cy="140225"/>
            </a:xfrm>
            <a:custGeom>
              <a:rect b="b" l="l" r="r" t="t"/>
              <a:pathLst>
                <a:path extrusionOk="0" h="5609" w="2332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51"/>
            <p:cNvSpPr/>
            <p:nvPr/>
          </p:nvSpPr>
          <p:spPr>
            <a:xfrm>
              <a:off x="-54346600" y="4132250"/>
              <a:ext cx="167800" cy="168575"/>
            </a:xfrm>
            <a:custGeom>
              <a:rect b="b" l="l" r="r" t="t"/>
              <a:pathLst>
                <a:path extrusionOk="0" h="6743" w="6712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51"/>
            <p:cNvSpPr/>
            <p:nvPr/>
          </p:nvSpPr>
          <p:spPr>
            <a:xfrm>
              <a:off x="-54177250" y="4122000"/>
              <a:ext cx="57500" cy="141025"/>
            </a:xfrm>
            <a:custGeom>
              <a:rect b="b" l="l" r="r" t="t"/>
              <a:pathLst>
                <a:path extrusionOk="0" h="5641" w="230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8" name="Google Shape;3198;p51"/>
          <p:cNvGrpSpPr/>
          <p:nvPr/>
        </p:nvGrpSpPr>
        <p:grpSpPr>
          <a:xfrm>
            <a:off x="7493951" y="2733559"/>
            <a:ext cx="356298" cy="356973"/>
            <a:chOff x="-52458650" y="3194400"/>
            <a:chExt cx="316625" cy="317225"/>
          </a:xfrm>
        </p:grpSpPr>
        <p:sp>
          <p:nvSpPr>
            <p:cNvPr id="3199" name="Google Shape;3199;p51"/>
            <p:cNvSpPr/>
            <p:nvPr/>
          </p:nvSpPr>
          <p:spPr>
            <a:xfrm>
              <a:off x="-52458650" y="3194400"/>
              <a:ext cx="316625" cy="166000"/>
            </a:xfrm>
            <a:custGeom>
              <a:rect b="b" l="l" r="r" t="t"/>
              <a:pathLst>
                <a:path extrusionOk="0" h="6640" w="12665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51"/>
            <p:cNvSpPr/>
            <p:nvPr/>
          </p:nvSpPr>
          <p:spPr>
            <a:xfrm>
              <a:off x="-52379100" y="3287125"/>
              <a:ext cx="156750" cy="18925"/>
            </a:xfrm>
            <a:custGeom>
              <a:rect b="b" l="l" r="r" t="t"/>
              <a:pathLst>
                <a:path extrusionOk="0" h="757" w="627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51"/>
            <p:cNvSpPr/>
            <p:nvPr/>
          </p:nvSpPr>
          <p:spPr>
            <a:xfrm>
              <a:off x="-52383825" y="3361950"/>
              <a:ext cx="55150" cy="37050"/>
            </a:xfrm>
            <a:custGeom>
              <a:rect b="b" l="l" r="r" t="t"/>
              <a:pathLst>
                <a:path extrusionOk="0" h="1482" w="220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51"/>
            <p:cNvSpPr/>
            <p:nvPr/>
          </p:nvSpPr>
          <p:spPr>
            <a:xfrm>
              <a:off x="-52401950" y="3380075"/>
              <a:ext cx="204800" cy="131550"/>
            </a:xfrm>
            <a:custGeom>
              <a:rect b="b" l="l" r="r" t="t"/>
              <a:pathLst>
                <a:path extrusionOk="0" h="5262" w="8192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51"/>
            <p:cNvSpPr/>
            <p:nvPr/>
          </p:nvSpPr>
          <p:spPr>
            <a:xfrm>
              <a:off x="-52272000" y="3361950"/>
              <a:ext cx="55175" cy="37050"/>
            </a:xfrm>
            <a:custGeom>
              <a:rect b="b" l="l" r="r" t="t"/>
              <a:pathLst>
                <a:path extrusionOk="0" h="1482" w="2207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51"/>
            <p:cNvSpPr/>
            <p:nvPr/>
          </p:nvSpPr>
          <p:spPr>
            <a:xfrm>
              <a:off x="-52402750" y="3324950"/>
              <a:ext cx="204825" cy="46475"/>
            </a:xfrm>
            <a:custGeom>
              <a:rect b="b" l="l" r="r" t="t"/>
              <a:pathLst>
                <a:path extrusionOk="0" h="1859" w="8193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51"/>
            <p:cNvSpPr/>
            <p:nvPr/>
          </p:nvSpPr>
          <p:spPr>
            <a:xfrm>
              <a:off x="-52440550" y="33493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51"/>
            <p:cNvSpPr/>
            <p:nvPr/>
          </p:nvSpPr>
          <p:spPr>
            <a:xfrm>
              <a:off x="-52179050" y="33485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7" name="Google Shape;3207;p51"/>
          <p:cNvGrpSpPr/>
          <p:nvPr/>
        </p:nvGrpSpPr>
        <p:grpSpPr>
          <a:xfrm>
            <a:off x="4862826" y="2738651"/>
            <a:ext cx="314662" cy="358971"/>
            <a:chOff x="-54793175" y="3198925"/>
            <a:chExt cx="279625" cy="319000"/>
          </a:xfrm>
        </p:grpSpPr>
        <p:sp>
          <p:nvSpPr>
            <p:cNvPr id="3208" name="Google Shape;3208;p51"/>
            <p:cNvSpPr/>
            <p:nvPr/>
          </p:nvSpPr>
          <p:spPr>
            <a:xfrm>
              <a:off x="-54532475" y="3354075"/>
              <a:ext cx="18925" cy="60675"/>
            </a:xfrm>
            <a:custGeom>
              <a:rect b="b" l="l" r="r" t="t"/>
              <a:pathLst>
                <a:path extrusionOk="0" h="2427" w="757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51"/>
            <p:cNvSpPr/>
            <p:nvPr/>
          </p:nvSpPr>
          <p:spPr>
            <a:xfrm>
              <a:off x="-54793175" y="3198925"/>
              <a:ext cx="97675" cy="126050"/>
            </a:xfrm>
            <a:custGeom>
              <a:rect b="b" l="l" r="r" t="t"/>
              <a:pathLst>
                <a:path extrusionOk="0" h="5042" w="3907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51"/>
            <p:cNvSpPr/>
            <p:nvPr/>
          </p:nvSpPr>
          <p:spPr>
            <a:xfrm>
              <a:off x="-54624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51"/>
            <p:cNvSpPr/>
            <p:nvPr/>
          </p:nvSpPr>
          <p:spPr>
            <a:xfrm>
              <a:off x="-54737250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51"/>
            <p:cNvSpPr/>
            <p:nvPr/>
          </p:nvSpPr>
          <p:spPr>
            <a:xfrm>
              <a:off x="-54770325" y="3218600"/>
              <a:ext cx="233925" cy="299325"/>
            </a:xfrm>
            <a:custGeom>
              <a:rect b="b" l="l" r="r" t="t"/>
              <a:pathLst>
                <a:path extrusionOk="0" h="11973" w="9357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51"/>
            <p:cNvSpPr/>
            <p:nvPr/>
          </p:nvSpPr>
          <p:spPr>
            <a:xfrm>
              <a:off x="-54612025" y="3198925"/>
              <a:ext cx="96100" cy="123675"/>
            </a:xfrm>
            <a:custGeom>
              <a:rect b="b" l="l" r="r" t="t"/>
              <a:pathLst>
                <a:path extrusionOk="0" h="4947" w="3844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51"/>
            <p:cNvSpPr/>
            <p:nvPr/>
          </p:nvSpPr>
          <p:spPr>
            <a:xfrm>
              <a:off x="-54793175" y="3353300"/>
              <a:ext cx="18925" cy="60675"/>
            </a:xfrm>
            <a:custGeom>
              <a:rect b="b" l="l" r="r" t="t"/>
              <a:pathLst>
                <a:path extrusionOk="0" h="2427" w="757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5" name="Google Shape;3215;p51"/>
          <p:cNvGrpSpPr/>
          <p:nvPr/>
        </p:nvGrpSpPr>
        <p:grpSpPr>
          <a:xfrm>
            <a:off x="7503249" y="3202536"/>
            <a:ext cx="337703" cy="357845"/>
            <a:chOff x="-52450000" y="3584850"/>
            <a:chExt cx="300100" cy="318000"/>
          </a:xfrm>
        </p:grpSpPr>
        <p:sp>
          <p:nvSpPr>
            <p:cNvPr id="3216" name="Google Shape;3216;p51"/>
            <p:cNvSpPr/>
            <p:nvPr/>
          </p:nvSpPr>
          <p:spPr>
            <a:xfrm>
              <a:off x="-52206625" y="360140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51"/>
            <p:cNvSpPr/>
            <p:nvPr/>
          </p:nvSpPr>
          <p:spPr>
            <a:xfrm>
              <a:off x="-52271200" y="3601700"/>
              <a:ext cx="29950" cy="11525"/>
            </a:xfrm>
            <a:custGeom>
              <a:rect b="b" l="l" r="r" t="t"/>
              <a:pathLst>
                <a:path extrusionOk="0" h="461" w="1198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51"/>
            <p:cNvSpPr/>
            <p:nvPr/>
          </p:nvSpPr>
          <p:spPr>
            <a:xfrm>
              <a:off x="-52225525" y="3584850"/>
              <a:ext cx="30750" cy="44925"/>
            </a:xfrm>
            <a:custGeom>
              <a:rect b="b" l="l" r="r" t="t"/>
              <a:pathLst>
                <a:path extrusionOk="0" h="1797" w="123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51"/>
            <p:cNvSpPr/>
            <p:nvPr/>
          </p:nvSpPr>
          <p:spPr>
            <a:xfrm>
              <a:off x="-52412200" y="3694325"/>
              <a:ext cx="205600" cy="208525"/>
            </a:xfrm>
            <a:custGeom>
              <a:rect b="b" l="l" r="r" t="t"/>
              <a:pathLst>
                <a:path extrusionOk="0" h="8341" w="8224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51"/>
            <p:cNvSpPr/>
            <p:nvPr/>
          </p:nvSpPr>
          <p:spPr>
            <a:xfrm>
              <a:off x="-52430300" y="3619500"/>
              <a:ext cx="219775" cy="92975"/>
            </a:xfrm>
            <a:custGeom>
              <a:rect b="b" l="l" r="r" t="t"/>
              <a:pathLst>
                <a:path extrusionOk="0" h="3719" w="8791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51"/>
            <p:cNvSpPr/>
            <p:nvPr/>
          </p:nvSpPr>
          <p:spPr>
            <a:xfrm>
              <a:off x="-52192450" y="3666775"/>
              <a:ext cx="42550" cy="120525"/>
            </a:xfrm>
            <a:custGeom>
              <a:rect b="b" l="l" r="r" t="t"/>
              <a:pathLst>
                <a:path extrusionOk="0" h="4821" w="1702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51"/>
            <p:cNvSpPr/>
            <p:nvPr/>
          </p:nvSpPr>
          <p:spPr>
            <a:xfrm>
              <a:off x="-524500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3" name="Google Shape;3223;p51"/>
          <p:cNvGrpSpPr/>
          <p:nvPr/>
        </p:nvGrpSpPr>
        <p:grpSpPr>
          <a:xfrm>
            <a:off x="7514769" y="3667009"/>
            <a:ext cx="314662" cy="357226"/>
            <a:chOff x="-52440550" y="3977875"/>
            <a:chExt cx="279625" cy="317450"/>
          </a:xfrm>
        </p:grpSpPr>
        <p:sp>
          <p:nvSpPr>
            <p:cNvPr id="3224" name="Google Shape;3224;p51"/>
            <p:cNvSpPr/>
            <p:nvPr/>
          </p:nvSpPr>
          <p:spPr>
            <a:xfrm>
              <a:off x="-52403525" y="4052700"/>
              <a:ext cx="76425" cy="18150"/>
            </a:xfrm>
            <a:custGeom>
              <a:rect b="b" l="l" r="r" t="t"/>
              <a:pathLst>
                <a:path extrusionOk="0" h="726" w="3057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51"/>
            <p:cNvSpPr/>
            <p:nvPr/>
          </p:nvSpPr>
          <p:spPr>
            <a:xfrm>
              <a:off x="-52357850" y="4088925"/>
              <a:ext cx="168575" cy="33075"/>
            </a:xfrm>
            <a:custGeom>
              <a:rect b="b" l="l" r="r" t="t"/>
              <a:pathLst>
                <a:path extrusionOk="0" h="1323" w="6743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51"/>
            <p:cNvSpPr/>
            <p:nvPr/>
          </p:nvSpPr>
          <p:spPr>
            <a:xfrm>
              <a:off x="-52309000" y="40519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51"/>
            <p:cNvSpPr/>
            <p:nvPr/>
          </p:nvSpPr>
          <p:spPr>
            <a:xfrm>
              <a:off x="-52402750" y="3977875"/>
              <a:ext cx="204825" cy="55950"/>
            </a:xfrm>
            <a:custGeom>
              <a:rect b="b" l="l" r="r" t="t"/>
              <a:pathLst>
                <a:path extrusionOk="0" h="2238" w="8193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51"/>
            <p:cNvSpPr/>
            <p:nvPr/>
          </p:nvSpPr>
          <p:spPr>
            <a:xfrm>
              <a:off x="-52275150" y="4052700"/>
              <a:ext cx="77225" cy="17350"/>
            </a:xfrm>
            <a:custGeom>
              <a:rect b="b" l="l" r="r" t="t"/>
              <a:pathLst>
                <a:path extrusionOk="0" h="694" w="3089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51"/>
            <p:cNvSpPr/>
            <p:nvPr/>
          </p:nvSpPr>
          <p:spPr>
            <a:xfrm>
              <a:off x="-52403525" y="4089725"/>
              <a:ext cx="204800" cy="205600"/>
            </a:xfrm>
            <a:custGeom>
              <a:rect b="b" l="l" r="r" t="t"/>
              <a:pathLst>
                <a:path extrusionOk="0" h="8224" w="8192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51"/>
            <p:cNvSpPr/>
            <p:nvPr/>
          </p:nvSpPr>
          <p:spPr>
            <a:xfrm>
              <a:off x="-52179050" y="4132250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51"/>
            <p:cNvSpPr/>
            <p:nvPr/>
          </p:nvSpPr>
          <p:spPr>
            <a:xfrm>
              <a:off x="-52440550" y="413225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2" name="Google Shape;3232;p51"/>
          <p:cNvGrpSpPr/>
          <p:nvPr/>
        </p:nvGrpSpPr>
        <p:grpSpPr>
          <a:xfrm>
            <a:off x="6626703" y="4123215"/>
            <a:ext cx="314662" cy="358999"/>
            <a:chOff x="-51623775" y="3584850"/>
            <a:chExt cx="279625" cy="319025"/>
          </a:xfrm>
        </p:grpSpPr>
        <p:sp>
          <p:nvSpPr>
            <p:cNvPr id="3233" name="Google Shape;3233;p51"/>
            <p:cNvSpPr/>
            <p:nvPr/>
          </p:nvSpPr>
          <p:spPr>
            <a:xfrm>
              <a:off x="-51497750" y="3832175"/>
              <a:ext cx="26000" cy="13200"/>
            </a:xfrm>
            <a:custGeom>
              <a:rect b="b" l="l" r="r" t="t"/>
              <a:pathLst>
                <a:path extrusionOk="0" h="528" w="104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51"/>
            <p:cNvSpPr/>
            <p:nvPr/>
          </p:nvSpPr>
          <p:spPr>
            <a:xfrm>
              <a:off x="-51574150" y="3809300"/>
              <a:ext cx="78000" cy="26550"/>
            </a:xfrm>
            <a:custGeom>
              <a:rect b="b" l="l" r="r" t="t"/>
              <a:pathLst>
                <a:path extrusionOk="0" h="1062" w="312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51"/>
            <p:cNvSpPr/>
            <p:nvPr/>
          </p:nvSpPr>
          <p:spPr>
            <a:xfrm>
              <a:off x="-51579675" y="3837675"/>
              <a:ext cx="190625" cy="66200"/>
            </a:xfrm>
            <a:custGeom>
              <a:rect b="b" l="l" r="r" t="t"/>
              <a:pathLst>
                <a:path extrusionOk="0" h="2648" w="7625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51"/>
            <p:cNvSpPr/>
            <p:nvPr/>
          </p:nvSpPr>
          <p:spPr>
            <a:xfrm>
              <a:off x="-51473350" y="3809250"/>
              <a:ext cx="78000" cy="26500"/>
            </a:xfrm>
            <a:custGeom>
              <a:rect b="b" l="l" r="r" t="t"/>
              <a:pathLst>
                <a:path extrusionOk="0" h="1060" w="312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51"/>
            <p:cNvSpPr/>
            <p:nvPr/>
          </p:nvSpPr>
          <p:spPr>
            <a:xfrm>
              <a:off x="-51598575" y="3584850"/>
              <a:ext cx="226850" cy="111875"/>
            </a:xfrm>
            <a:custGeom>
              <a:rect b="b" l="l" r="r" t="t"/>
              <a:pathLst>
                <a:path extrusionOk="0" h="4475" w="9074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51"/>
            <p:cNvSpPr/>
            <p:nvPr/>
          </p:nvSpPr>
          <p:spPr>
            <a:xfrm>
              <a:off x="-51623775" y="3703775"/>
              <a:ext cx="18125" cy="63825"/>
            </a:xfrm>
            <a:custGeom>
              <a:rect b="b" l="l" r="r" t="t"/>
              <a:pathLst>
                <a:path extrusionOk="0" h="2553" w="725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51"/>
            <p:cNvSpPr/>
            <p:nvPr/>
          </p:nvSpPr>
          <p:spPr>
            <a:xfrm>
              <a:off x="-51363075" y="3703000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51"/>
            <p:cNvSpPr/>
            <p:nvPr/>
          </p:nvSpPr>
          <p:spPr>
            <a:xfrm>
              <a:off x="-51586750" y="3716375"/>
              <a:ext cx="207150" cy="89775"/>
            </a:xfrm>
            <a:custGeom>
              <a:rect b="b" l="l" r="r" t="t"/>
              <a:pathLst>
                <a:path extrusionOk="0" h="3591" w="8286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51"/>
            <p:cNvSpPr/>
            <p:nvPr/>
          </p:nvSpPr>
          <p:spPr>
            <a:xfrm>
              <a:off x="-51497750" y="3666775"/>
              <a:ext cx="26000" cy="26800"/>
            </a:xfrm>
            <a:custGeom>
              <a:rect b="b" l="l" r="r" t="t"/>
              <a:pathLst>
                <a:path extrusionOk="0" h="1072" w="104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2" name="Google Shape;3242;p51"/>
          <p:cNvSpPr txBox="1"/>
          <p:nvPr/>
        </p:nvSpPr>
        <p:spPr>
          <a:xfrm>
            <a:off x="826588" y="511013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Help &amp; Support Icons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243" name="Google Shape;3243;p51"/>
          <p:cNvSpPr txBox="1"/>
          <p:nvPr/>
        </p:nvSpPr>
        <p:spPr>
          <a:xfrm>
            <a:off x="4835313" y="511013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Avatar Icons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8" name="Google Shape;3248;p52"/>
          <p:cNvGrpSpPr/>
          <p:nvPr/>
        </p:nvGrpSpPr>
        <p:grpSpPr>
          <a:xfrm>
            <a:off x="866775" y="1386849"/>
            <a:ext cx="276003" cy="357300"/>
            <a:chOff x="-50469125" y="3183175"/>
            <a:chExt cx="233150" cy="301825"/>
          </a:xfrm>
        </p:grpSpPr>
        <p:sp>
          <p:nvSpPr>
            <p:cNvPr id="3249" name="Google Shape;3249;p52"/>
            <p:cNvSpPr/>
            <p:nvPr/>
          </p:nvSpPr>
          <p:spPr>
            <a:xfrm>
              <a:off x="-50388775" y="32272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52"/>
            <p:cNvSpPr/>
            <p:nvPr/>
          </p:nvSpPr>
          <p:spPr>
            <a:xfrm>
              <a:off x="-50469125" y="3290275"/>
              <a:ext cx="233150" cy="194725"/>
            </a:xfrm>
            <a:custGeom>
              <a:rect b="b" l="l" r="r" t="t"/>
              <a:pathLst>
                <a:path extrusionOk="0" h="7789" w="9326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52"/>
            <p:cNvSpPr/>
            <p:nvPr/>
          </p:nvSpPr>
          <p:spPr>
            <a:xfrm>
              <a:off x="-50379325" y="3183175"/>
              <a:ext cx="52775" cy="34675"/>
            </a:xfrm>
            <a:custGeom>
              <a:rect b="b" l="l" r="r" t="t"/>
              <a:pathLst>
                <a:path extrusionOk="0" h="1387" w="2111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2" name="Google Shape;3252;p52"/>
          <p:cNvGrpSpPr/>
          <p:nvPr/>
        </p:nvGrpSpPr>
        <p:grpSpPr>
          <a:xfrm>
            <a:off x="826674" y="1822251"/>
            <a:ext cx="356205" cy="355288"/>
            <a:chOff x="-50504575" y="3550975"/>
            <a:chExt cx="300900" cy="300125"/>
          </a:xfrm>
        </p:grpSpPr>
        <p:sp>
          <p:nvSpPr>
            <p:cNvPr id="3253" name="Google Shape;3253;p52"/>
            <p:cNvSpPr/>
            <p:nvPr/>
          </p:nvSpPr>
          <p:spPr>
            <a:xfrm>
              <a:off x="-50504575" y="3550975"/>
              <a:ext cx="300900" cy="176475"/>
            </a:xfrm>
            <a:custGeom>
              <a:rect b="b" l="l" r="r" t="t"/>
              <a:pathLst>
                <a:path extrusionOk="0" h="7059" w="12036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52"/>
            <p:cNvSpPr/>
            <p:nvPr/>
          </p:nvSpPr>
          <p:spPr>
            <a:xfrm>
              <a:off x="-50432100" y="3622650"/>
              <a:ext cx="157550" cy="175675"/>
            </a:xfrm>
            <a:custGeom>
              <a:rect b="b" l="l" r="r" t="t"/>
              <a:pathLst>
                <a:path extrusionOk="0" h="7027" w="6302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52"/>
            <p:cNvSpPr/>
            <p:nvPr/>
          </p:nvSpPr>
          <p:spPr>
            <a:xfrm>
              <a:off x="-50414775" y="3815625"/>
              <a:ext cx="122900" cy="35475"/>
            </a:xfrm>
            <a:custGeom>
              <a:rect b="b" l="l" r="r" t="t"/>
              <a:pathLst>
                <a:path extrusionOk="0" h="1419" w="491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52"/>
            <p:cNvSpPr/>
            <p:nvPr/>
          </p:nvSpPr>
          <p:spPr>
            <a:xfrm>
              <a:off x="-50362000" y="3727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7" name="Google Shape;3257;p52"/>
          <p:cNvGrpSpPr/>
          <p:nvPr/>
        </p:nvGrpSpPr>
        <p:grpSpPr>
          <a:xfrm>
            <a:off x="826674" y="2260493"/>
            <a:ext cx="356205" cy="354341"/>
            <a:chOff x="-50503000" y="3921175"/>
            <a:chExt cx="300900" cy="299325"/>
          </a:xfrm>
        </p:grpSpPr>
        <p:sp>
          <p:nvSpPr>
            <p:cNvPr id="3258" name="Google Shape;3258;p52"/>
            <p:cNvSpPr/>
            <p:nvPr/>
          </p:nvSpPr>
          <p:spPr>
            <a:xfrm>
              <a:off x="-50432900" y="3921175"/>
              <a:ext cx="177250" cy="53575"/>
            </a:xfrm>
            <a:custGeom>
              <a:rect b="b" l="l" r="r" t="t"/>
              <a:pathLst>
                <a:path extrusionOk="0" h="2143" w="709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52"/>
            <p:cNvSpPr/>
            <p:nvPr/>
          </p:nvSpPr>
          <p:spPr>
            <a:xfrm>
              <a:off x="-50503000" y="39211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52"/>
            <p:cNvSpPr/>
            <p:nvPr/>
          </p:nvSpPr>
          <p:spPr>
            <a:xfrm>
              <a:off x="-50237550" y="3921175"/>
              <a:ext cx="35450" cy="53575"/>
            </a:xfrm>
            <a:custGeom>
              <a:rect b="b" l="l" r="r" t="t"/>
              <a:pathLst>
                <a:path extrusionOk="0" h="2143" w="1418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52"/>
            <p:cNvSpPr/>
            <p:nvPr/>
          </p:nvSpPr>
          <p:spPr>
            <a:xfrm>
              <a:off x="-50414775" y="4045625"/>
              <a:ext cx="159125" cy="122875"/>
            </a:xfrm>
            <a:custGeom>
              <a:rect b="b" l="l" r="r" t="t"/>
              <a:pathLst>
                <a:path extrusionOk="0" h="4915" w="6365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52"/>
            <p:cNvSpPr/>
            <p:nvPr/>
          </p:nvSpPr>
          <p:spPr>
            <a:xfrm>
              <a:off x="-50503000" y="3992050"/>
              <a:ext cx="300900" cy="228450"/>
            </a:xfrm>
            <a:custGeom>
              <a:rect b="b" l="l" r="r" t="t"/>
              <a:pathLst>
                <a:path extrusionOk="0" h="9138" w="12036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3" name="Google Shape;3263;p52"/>
          <p:cNvGrpSpPr/>
          <p:nvPr/>
        </p:nvGrpSpPr>
        <p:grpSpPr>
          <a:xfrm>
            <a:off x="3030727" y="1406411"/>
            <a:ext cx="355258" cy="356205"/>
            <a:chOff x="-48630025" y="3199700"/>
            <a:chExt cx="300100" cy="300900"/>
          </a:xfrm>
        </p:grpSpPr>
        <p:sp>
          <p:nvSpPr>
            <p:cNvPr id="3264" name="Google Shape;3264;p52"/>
            <p:cNvSpPr/>
            <p:nvPr/>
          </p:nvSpPr>
          <p:spPr>
            <a:xfrm>
              <a:off x="-48630025" y="3199700"/>
              <a:ext cx="300100" cy="300900"/>
            </a:xfrm>
            <a:custGeom>
              <a:rect b="b" l="l" r="r" t="t"/>
              <a:pathLst>
                <a:path extrusionOk="0" h="12036" w="12004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52"/>
            <p:cNvSpPr/>
            <p:nvPr/>
          </p:nvSpPr>
          <p:spPr>
            <a:xfrm>
              <a:off x="-48524475" y="3306025"/>
              <a:ext cx="88225" cy="89050"/>
            </a:xfrm>
            <a:custGeom>
              <a:rect b="b" l="l" r="r" t="t"/>
              <a:pathLst>
                <a:path extrusionOk="0" h="3562" w="3529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52"/>
            <p:cNvSpPr/>
            <p:nvPr/>
          </p:nvSpPr>
          <p:spPr>
            <a:xfrm>
              <a:off x="-48489025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7" name="Google Shape;3267;p52"/>
          <p:cNvGrpSpPr/>
          <p:nvPr/>
        </p:nvGrpSpPr>
        <p:grpSpPr>
          <a:xfrm>
            <a:off x="3030727" y="1843707"/>
            <a:ext cx="355258" cy="355258"/>
            <a:chOff x="-48630025" y="3569100"/>
            <a:chExt cx="300100" cy="300100"/>
          </a:xfrm>
        </p:grpSpPr>
        <p:sp>
          <p:nvSpPr>
            <p:cNvPr id="3268" name="Google Shape;3268;p52"/>
            <p:cNvSpPr/>
            <p:nvPr/>
          </p:nvSpPr>
          <p:spPr>
            <a:xfrm>
              <a:off x="-48400825" y="371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52"/>
            <p:cNvSpPr/>
            <p:nvPr/>
          </p:nvSpPr>
          <p:spPr>
            <a:xfrm>
              <a:off x="-48400825" y="37817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52"/>
            <p:cNvSpPr/>
            <p:nvPr/>
          </p:nvSpPr>
          <p:spPr>
            <a:xfrm>
              <a:off x="-48488250" y="371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52"/>
            <p:cNvSpPr/>
            <p:nvPr/>
          </p:nvSpPr>
          <p:spPr>
            <a:xfrm>
              <a:off x="-48488250" y="36400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52"/>
            <p:cNvSpPr/>
            <p:nvPr/>
          </p:nvSpPr>
          <p:spPr>
            <a:xfrm>
              <a:off x="-48400825" y="36400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52"/>
            <p:cNvSpPr/>
            <p:nvPr/>
          </p:nvSpPr>
          <p:spPr>
            <a:xfrm>
              <a:off x="-48541800" y="3569100"/>
              <a:ext cx="211875" cy="300100"/>
            </a:xfrm>
            <a:custGeom>
              <a:rect b="b" l="l" r="r" t="t"/>
              <a:pathLst>
                <a:path extrusionOk="0" h="12004" w="8475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52"/>
            <p:cNvSpPr/>
            <p:nvPr/>
          </p:nvSpPr>
          <p:spPr>
            <a:xfrm>
              <a:off x="-48488250" y="37817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52"/>
            <p:cNvSpPr/>
            <p:nvPr/>
          </p:nvSpPr>
          <p:spPr>
            <a:xfrm>
              <a:off x="-48630025" y="3569900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52"/>
            <p:cNvSpPr/>
            <p:nvPr/>
          </p:nvSpPr>
          <p:spPr>
            <a:xfrm>
              <a:off x="-48626875" y="3668350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52"/>
            <p:cNvSpPr/>
            <p:nvPr/>
          </p:nvSpPr>
          <p:spPr>
            <a:xfrm>
              <a:off x="-48630025" y="3727425"/>
              <a:ext cx="70925" cy="141775"/>
            </a:xfrm>
            <a:custGeom>
              <a:rect b="b" l="l" r="r" t="t"/>
              <a:pathLst>
                <a:path extrusionOk="0" h="5671" w="2837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8" name="Google Shape;3278;p52"/>
          <p:cNvGrpSpPr/>
          <p:nvPr/>
        </p:nvGrpSpPr>
        <p:grpSpPr>
          <a:xfrm>
            <a:off x="3031201" y="2281003"/>
            <a:ext cx="354311" cy="353394"/>
            <a:chOff x="-48629225" y="3938500"/>
            <a:chExt cx="299300" cy="298525"/>
          </a:xfrm>
        </p:grpSpPr>
        <p:sp>
          <p:nvSpPr>
            <p:cNvPr id="3279" name="Google Shape;3279;p52"/>
            <p:cNvSpPr/>
            <p:nvPr/>
          </p:nvSpPr>
          <p:spPr>
            <a:xfrm>
              <a:off x="-48629225" y="3938500"/>
              <a:ext cx="299300" cy="298525"/>
            </a:xfrm>
            <a:custGeom>
              <a:rect b="b" l="l" r="r" t="t"/>
              <a:pathLst>
                <a:path extrusionOk="0" h="11941" w="11972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52"/>
            <p:cNvSpPr/>
            <p:nvPr/>
          </p:nvSpPr>
          <p:spPr>
            <a:xfrm>
              <a:off x="-48496900" y="4119650"/>
              <a:ext cx="35450" cy="47275"/>
            </a:xfrm>
            <a:custGeom>
              <a:rect b="b" l="l" r="r" t="t"/>
              <a:pathLst>
                <a:path extrusionOk="0" h="1891" w="1418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52"/>
            <p:cNvSpPr/>
            <p:nvPr/>
          </p:nvSpPr>
          <p:spPr>
            <a:xfrm>
              <a:off x="-48495325" y="4073175"/>
              <a:ext cx="29950" cy="31325"/>
            </a:xfrm>
            <a:custGeom>
              <a:rect b="b" l="l" r="r" t="t"/>
              <a:pathLst>
                <a:path extrusionOk="0" h="1253" w="1198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52"/>
            <p:cNvSpPr/>
            <p:nvPr/>
          </p:nvSpPr>
          <p:spPr>
            <a:xfrm>
              <a:off x="-48559125" y="4009375"/>
              <a:ext cx="159900" cy="149675"/>
            </a:xfrm>
            <a:custGeom>
              <a:rect b="b" l="l" r="r" t="t"/>
              <a:pathLst>
                <a:path extrusionOk="0" h="5987" w="6396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3" name="Google Shape;3283;p52"/>
          <p:cNvGrpSpPr/>
          <p:nvPr/>
        </p:nvGrpSpPr>
        <p:grpSpPr>
          <a:xfrm>
            <a:off x="1766604" y="2752344"/>
            <a:ext cx="311458" cy="354341"/>
            <a:chOff x="-46762575" y="3200500"/>
            <a:chExt cx="263100" cy="299325"/>
          </a:xfrm>
        </p:grpSpPr>
        <p:sp>
          <p:nvSpPr>
            <p:cNvPr id="3284" name="Google Shape;3284;p52"/>
            <p:cNvSpPr/>
            <p:nvPr/>
          </p:nvSpPr>
          <p:spPr>
            <a:xfrm>
              <a:off x="-46762575" y="3393475"/>
              <a:ext cx="263100" cy="106350"/>
            </a:xfrm>
            <a:custGeom>
              <a:rect b="b" l="l" r="r" t="t"/>
              <a:pathLst>
                <a:path extrusionOk="0" h="4254" w="10524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52"/>
            <p:cNvSpPr/>
            <p:nvPr/>
          </p:nvSpPr>
          <p:spPr>
            <a:xfrm>
              <a:off x="-46743650" y="3200500"/>
              <a:ext cx="228425" cy="176450"/>
            </a:xfrm>
            <a:custGeom>
              <a:rect b="b" l="l" r="r" t="t"/>
              <a:pathLst>
                <a:path extrusionOk="0" h="7058" w="9137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52"/>
            <p:cNvSpPr/>
            <p:nvPr/>
          </p:nvSpPr>
          <p:spPr>
            <a:xfrm>
              <a:off x="-46638125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52"/>
            <p:cNvSpPr/>
            <p:nvPr/>
          </p:nvSpPr>
          <p:spPr>
            <a:xfrm>
              <a:off x="-46696400" y="3345425"/>
              <a:ext cx="63025" cy="31525"/>
            </a:xfrm>
            <a:custGeom>
              <a:rect b="b" l="l" r="r" t="t"/>
              <a:pathLst>
                <a:path extrusionOk="0" h="1261" w="2521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52"/>
            <p:cNvSpPr/>
            <p:nvPr/>
          </p:nvSpPr>
          <p:spPr>
            <a:xfrm>
              <a:off x="-46616850" y="3345425"/>
              <a:ext cx="53575" cy="31525"/>
            </a:xfrm>
            <a:custGeom>
              <a:rect b="b" l="l" r="r" t="t"/>
              <a:pathLst>
                <a:path extrusionOk="0" h="1261" w="2143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9" name="Google Shape;3289;p52"/>
          <p:cNvGrpSpPr/>
          <p:nvPr/>
        </p:nvGrpSpPr>
        <p:grpSpPr>
          <a:xfrm>
            <a:off x="1744689" y="3211066"/>
            <a:ext cx="355288" cy="312375"/>
            <a:chOff x="-46779900" y="3588000"/>
            <a:chExt cx="300125" cy="263875"/>
          </a:xfrm>
        </p:grpSpPr>
        <p:sp>
          <p:nvSpPr>
            <p:cNvPr id="3290" name="Google Shape;3290;p52"/>
            <p:cNvSpPr/>
            <p:nvPr/>
          </p:nvSpPr>
          <p:spPr>
            <a:xfrm>
              <a:off x="-46746025" y="3588000"/>
              <a:ext cx="230800" cy="263875"/>
            </a:xfrm>
            <a:custGeom>
              <a:rect b="b" l="l" r="r" t="t"/>
              <a:pathLst>
                <a:path extrusionOk="0" h="10555" w="9232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52"/>
            <p:cNvSpPr/>
            <p:nvPr/>
          </p:nvSpPr>
          <p:spPr>
            <a:xfrm>
              <a:off x="-46674350" y="3710075"/>
              <a:ext cx="91400" cy="122900"/>
            </a:xfrm>
            <a:custGeom>
              <a:rect b="b" l="l" r="r" t="t"/>
              <a:pathLst>
                <a:path extrusionOk="0" h="4916" w="3656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52"/>
            <p:cNvSpPr/>
            <p:nvPr/>
          </p:nvSpPr>
          <p:spPr>
            <a:xfrm>
              <a:off x="-46779900" y="3754200"/>
              <a:ext cx="17350" cy="70125"/>
            </a:xfrm>
            <a:custGeom>
              <a:rect b="b" l="l" r="r" t="t"/>
              <a:pathLst>
                <a:path extrusionOk="0" h="2805" w="694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52"/>
            <p:cNvSpPr/>
            <p:nvPr/>
          </p:nvSpPr>
          <p:spPr>
            <a:xfrm>
              <a:off x="-46497925" y="3754200"/>
              <a:ext cx="18150" cy="70125"/>
            </a:xfrm>
            <a:custGeom>
              <a:rect b="b" l="l" r="r" t="t"/>
              <a:pathLst>
                <a:path extrusionOk="0" h="2805" w="726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4" name="Google Shape;3294;p52"/>
          <p:cNvGrpSpPr/>
          <p:nvPr/>
        </p:nvGrpSpPr>
        <p:grpSpPr>
          <a:xfrm>
            <a:off x="1745162" y="3625988"/>
            <a:ext cx="354341" cy="353394"/>
            <a:chOff x="-46779100" y="3938500"/>
            <a:chExt cx="299325" cy="298525"/>
          </a:xfrm>
        </p:grpSpPr>
        <p:sp>
          <p:nvSpPr>
            <p:cNvPr id="3295" name="Google Shape;3295;p52"/>
            <p:cNvSpPr/>
            <p:nvPr/>
          </p:nvSpPr>
          <p:spPr>
            <a:xfrm>
              <a:off x="-46656225" y="406137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52"/>
            <p:cNvSpPr/>
            <p:nvPr/>
          </p:nvSpPr>
          <p:spPr>
            <a:xfrm>
              <a:off x="-46779100" y="3938500"/>
              <a:ext cx="299325" cy="298525"/>
            </a:xfrm>
            <a:custGeom>
              <a:rect b="b" l="l" r="r" t="t"/>
              <a:pathLst>
                <a:path extrusionOk="0" h="11941" w="11973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7" name="Google Shape;3297;p52"/>
          <p:cNvGrpSpPr/>
          <p:nvPr/>
        </p:nvGrpSpPr>
        <p:grpSpPr>
          <a:xfrm>
            <a:off x="3952900" y="2758855"/>
            <a:ext cx="355258" cy="355288"/>
            <a:chOff x="-44924250" y="3206000"/>
            <a:chExt cx="300100" cy="300125"/>
          </a:xfrm>
        </p:grpSpPr>
        <p:sp>
          <p:nvSpPr>
            <p:cNvPr id="3298" name="Google Shape;3298;p52"/>
            <p:cNvSpPr/>
            <p:nvPr/>
          </p:nvSpPr>
          <p:spPr>
            <a:xfrm>
              <a:off x="-44747025" y="3365100"/>
              <a:ext cx="122875" cy="87450"/>
            </a:xfrm>
            <a:custGeom>
              <a:rect b="b" l="l" r="r" t="t"/>
              <a:pathLst>
                <a:path extrusionOk="0" h="3498" w="4915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52"/>
            <p:cNvSpPr/>
            <p:nvPr/>
          </p:nvSpPr>
          <p:spPr>
            <a:xfrm>
              <a:off x="-44747025" y="3470650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52"/>
            <p:cNvSpPr/>
            <p:nvPr/>
          </p:nvSpPr>
          <p:spPr>
            <a:xfrm>
              <a:off x="-44747025" y="3313125"/>
              <a:ext cx="122875" cy="35475"/>
            </a:xfrm>
            <a:custGeom>
              <a:rect b="b" l="l" r="r" t="t"/>
              <a:pathLst>
                <a:path extrusionOk="0" h="1419" w="4915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52"/>
            <p:cNvSpPr/>
            <p:nvPr/>
          </p:nvSpPr>
          <p:spPr>
            <a:xfrm>
              <a:off x="-44924250" y="3384000"/>
              <a:ext cx="159125" cy="69350"/>
            </a:xfrm>
            <a:custGeom>
              <a:rect b="b" l="l" r="r" t="t"/>
              <a:pathLst>
                <a:path extrusionOk="0" h="2774" w="6365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52"/>
            <p:cNvSpPr/>
            <p:nvPr/>
          </p:nvSpPr>
          <p:spPr>
            <a:xfrm>
              <a:off x="-44924250" y="3206000"/>
              <a:ext cx="264675" cy="159125"/>
            </a:xfrm>
            <a:custGeom>
              <a:rect b="b" l="l" r="r" t="t"/>
              <a:pathLst>
                <a:path extrusionOk="0" h="6365" w="10587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3" name="Google Shape;3303;p52"/>
          <p:cNvGrpSpPr/>
          <p:nvPr/>
        </p:nvGrpSpPr>
        <p:grpSpPr>
          <a:xfrm>
            <a:off x="1267386" y="1386849"/>
            <a:ext cx="355258" cy="355258"/>
            <a:chOff x="-50134375" y="3183175"/>
            <a:chExt cx="300100" cy="300100"/>
          </a:xfrm>
        </p:grpSpPr>
        <p:sp>
          <p:nvSpPr>
            <p:cNvPr id="3304" name="Google Shape;3304;p52"/>
            <p:cNvSpPr/>
            <p:nvPr/>
          </p:nvSpPr>
          <p:spPr>
            <a:xfrm>
              <a:off x="-50134375" y="3270600"/>
              <a:ext cx="87450" cy="53575"/>
            </a:xfrm>
            <a:custGeom>
              <a:rect b="b" l="l" r="r" t="t"/>
              <a:pathLst>
                <a:path extrusionOk="0" h="2143" w="3498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52"/>
            <p:cNvSpPr/>
            <p:nvPr/>
          </p:nvSpPr>
          <p:spPr>
            <a:xfrm>
              <a:off x="-50134375" y="3340700"/>
              <a:ext cx="87450" cy="54375"/>
            </a:xfrm>
            <a:custGeom>
              <a:rect b="b" l="l" r="r" t="t"/>
              <a:pathLst>
                <a:path extrusionOk="0" h="2175" w="3498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52"/>
            <p:cNvSpPr/>
            <p:nvPr/>
          </p:nvSpPr>
          <p:spPr>
            <a:xfrm>
              <a:off x="-50134375" y="3183175"/>
              <a:ext cx="87450" cy="70125"/>
            </a:xfrm>
            <a:custGeom>
              <a:rect b="b" l="l" r="r" t="t"/>
              <a:pathLst>
                <a:path extrusionOk="0" h="2805" w="349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52"/>
            <p:cNvSpPr/>
            <p:nvPr/>
          </p:nvSpPr>
          <p:spPr>
            <a:xfrm>
              <a:off x="-50028050" y="3363525"/>
              <a:ext cx="37050" cy="75650"/>
            </a:xfrm>
            <a:custGeom>
              <a:rect b="b" l="l" r="r" t="t"/>
              <a:pathLst>
                <a:path extrusionOk="0" h="3026" w="1482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52"/>
            <p:cNvSpPr/>
            <p:nvPr/>
          </p:nvSpPr>
          <p:spPr>
            <a:xfrm>
              <a:off x="-50028050" y="3287125"/>
              <a:ext cx="88225" cy="101625"/>
            </a:xfrm>
            <a:custGeom>
              <a:rect b="b" l="l" r="r" t="t"/>
              <a:pathLst>
                <a:path extrusionOk="0" h="4065" w="3529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52"/>
            <p:cNvSpPr/>
            <p:nvPr/>
          </p:nvSpPr>
          <p:spPr>
            <a:xfrm>
              <a:off x="-49988675" y="3225700"/>
              <a:ext cx="111875" cy="111875"/>
            </a:xfrm>
            <a:custGeom>
              <a:rect b="b" l="l" r="r" t="t"/>
              <a:pathLst>
                <a:path extrusionOk="0" h="4475" w="4475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52"/>
            <p:cNvSpPr/>
            <p:nvPr/>
          </p:nvSpPr>
          <p:spPr>
            <a:xfrm>
              <a:off x="-50134375" y="3395050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52"/>
            <p:cNvSpPr/>
            <p:nvPr/>
          </p:nvSpPr>
          <p:spPr>
            <a:xfrm>
              <a:off x="-50045375" y="3428900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52"/>
            <p:cNvSpPr/>
            <p:nvPr/>
          </p:nvSpPr>
          <p:spPr>
            <a:xfrm>
              <a:off x="-49975275" y="3395050"/>
              <a:ext cx="52775" cy="87450"/>
            </a:xfrm>
            <a:custGeom>
              <a:rect b="b" l="l" r="r" t="t"/>
              <a:pathLst>
                <a:path extrusionOk="0" h="3498" w="2111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52"/>
            <p:cNvSpPr/>
            <p:nvPr/>
          </p:nvSpPr>
          <p:spPr>
            <a:xfrm>
              <a:off x="-49905175" y="3395050"/>
              <a:ext cx="70900" cy="87450"/>
            </a:xfrm>
            <a:custGeom>
              <a:rect b="b" l="l" r="r" t="t"/>
              <a:pathLst>
                <a:path extrusionOk="0" h="3498" w="2836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4" name="Google Shape;3314;p52"/>
          <p:cNvGrpSpPr/>
          <p:nvPr/>
        </p:nvGrpSpPr>
        <p:grpSpPr>
          <a:xfrm>
            <a:off x="1267386" y="1822251"/>
            <a:ext cx="355258" cy="355288"/>
            <a:chOff x="-50134375" y="3550975"/>
            <a:chExt cx="300100" cy="300125"/>
          </a:xfrm>
        </p:grpSpPr>
        <p:sp>
          <p:nvSpPr>
            <p:cNvPr id="3315" name="Google Shape;3315;p52"/>
            <p:cNvSpPr/>
            <p:nvPr/>
          </p:nvSpPr>
          <p:spPr>
            <a:xfrm>
              <a:off x="-50134375" y="3550975"/>
              <a:ext cx="300100" cy="300125"/>
            </a:xfrm>
            <a:custGeom>
              <a:rect b="b" l="l" r="r" t="t"/>
              <a:pathLst>
                <a:path extrusionOk="0" h="12005" w="12004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52"/>
            <p:cNvSpPr/>
            <p:nvPr/>
          </p:nvSpPr>
          <p:spPr>
            <a:xfrm>
              <a:off x="-50054825" y="3603750"/>
              <a:ext cx="141800" cy="194575"/>
            </a:xfrm>
            <a:custGeom>
              <a:rect b="b" l="l" r="r" t="t"/>
              <a:pathLst>
                <a:path extrusionOk="0" h="7783" w="567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7" name="Google Shape;3317;p52"/>
          <p:cNvGrpSpPr/>
          <p:nvPr/>
        </p:nvGrpSpPr>
        <p:grpSpPr>
          <a:xfrm>
            <a:off x="1267386" y="2259783"/>
            <a:ext cx="355258" cy="355051"/>
            <a:chOff x="-50134375" y="3920575"/>
            <a:chExt cx="300100" cy="299925"/>
          </a:xfrm>
        </p:grpSpPr>
        <p:sp>
          <p:nvSpPr>
            <p:cNvPr id="3318" name="Google Shape;3318;p52"/>
            <p:cNvSpPr/>
            <p:nvPr/>
          </p:nvSpPr>
          <p:spPr>
            <a:xfrm>
              <a:off x="-49985525" y="3920575"/>
              <a:ext cx="151250" cy="151850"/>
            </a:xfrm>
            <a:custGeom>
              <a:rect b="b" l="l" r="r" t="t"/>
              <a:pathLst>
                <a:path extrusionOk="0" h="6074" w="605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52"/>
            <p:cNvSpPr/>
            <p:nvPr/>
          </p:nvSpPr>
          <p:spPr>
            <a:xfrm>
              <a:off x="-50134375" y="4069250"/>
              <a:ext cx="151250" cy="151250"/>
            </a:xfrm>
            <a:custGeom>
              <a:rect b="b" l="l" r="r" t="t"/>
              <a:pathLst>
                <a:path extrusionOk="0" h="6050" w="605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52"/>
            <p:cNvSpPr/>
            <p:nvPr/>
          </p:nvSpPr>
          <p:spPr>
            <a:xfrm>
              <a:off x="-50090275" y="3964500"/>
              <a:ext cx="211100" cy="211100"/>
            </a:xfrm>
            <a:custGeom>
              <a:rect b="b" l="l" r="r" t="t"/>
              <a:pathLst>
                <a:path extrusionOk="0" h="8444" w="8444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1" name="Google Shape;3321;p52"/>
          <p:cNvGrpSpPr/>
          <p:nvPr/>
        </p:nvGrpSpPr>
        <p:grpSpPr>
          <a:xfrm>
            <a:off x="3478110" y="1407358"/>
            <a:ext cx="357123" cy="355258"/>
            <a:chOff x="-48262200" y="3200500"/>
            <a:chExt cx="301675" cy="300100"/>
          </a:xfrm>
        </p:grpSpPr>
        <p:sp>
          <p:nvSpPr>
            <p:cNvPr id="3322" name="Google Shape;3322;p52"/>
            <p:cNvSpPr/>
            <p:nvPr/>
          </p:nvSpPr>
          <p:spPr>
            <a:xfrm>
              <a:off x="-48191325" y="32887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52"/>
            <p:cNvSpPr/>
            <p:nvPr/>
          </p:nvSpPr>
          <p:spPr>
            <a:xfrm>
              <a:off x="-48155875" y="33241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52"/>
            <p:cNvSpPr/>
            <p:nvPr/>
          </p:nvSpPr>
          <p:spPr>
            <a:xfrm>
              <a:off x="-48085775" y="3206000"/>
              <a:ext cx="47275" cy="47300"/>
            </a:xfrm>
            <a:custGeom>
              <a:rect b="b" l="l" r="r" t="t"/>
              <a:pathLst>
                <a:path extrusionOk="0" h="1892" w="1891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52"/>
            <p:cNvSpPr/>
            <p:nvPr/>
          </p:nvSpPr>
          <p:spPr>
            <a:xfrm>
              <a:off x="-48262200" y="3200500"/>
              <a:ext cx="228425" cy="300100"/>
            </a:xfrm>
            <a:custGeom>
              <a:rect b="b" l="l" r="r" t="t"/>
              <a:pathLst>
                <a:path extrusionOk="0" h="12004" w="9137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52"/>
            <p:cNvSpPr/>
            <p:nvPr/>
          </p:nvSpPr>
          <p:spPr>
            <a:xfrm>
              <a:off x="-48155075" y="3322575"/>
              <a:ext cx="52775" cy="53575"/>
            </a:xfrm>
            <a:custGeom>
              <a:rect b="b" l="l" r="r" t="t"/>
              <a:pathLst>
                <a:path extrusionOk="0" h="2143" w="2111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52"/>
            <p:cNvSpPr/>
            <p:nvPr/>
          </p:nvSpPr>
          <p:spPr>
            <a:xfrm>
              <a:off x="-48014100" y="3417100"/>
              <a:ext cx="53575" cy="18125"/>
            </a:xfrm>
            <a:custGeom>
              <a:rect b="b" l="l" r="r" t="t"/>
              <a:pathLst>
                <a:path extrusionOk="0" h="725" w="2143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52"/>
            <p:cNvSpPr/>
            <p:nvPr/>
          </p:nvSpPr>
          <p:spPr>
            <a:xfrm>
              <a:off x="-48014100" y="3289500"/>
              <a:ext cx="53575" cy="110300"/>
            </a:xfrm>
            <a:custGeom>
              <a:rect b="b" l="l" r="r" t="t"/>
              <a:pathLst>
                <a:path extrusionOk="0" h="4412" w="2143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52"/>
            <p:cNvSpPr/>
            <p:nvPr/>
          </p:nvSpPr>
          <p:spPr>
            <a:xfrm>
              <a:off x="-48014100" y="3451750"/>
              <a:ext cx="53575" cy="48075"/>
            </a:xfrm>
            <a:custGeom>
              <a:rect b="b" l="l" r="r" t="t"/>
              <a:pathLst>
                <a:path extrusionOk="0" h="1923" w="2143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52"/>
            <p:cNvSpPr/>
            <p:nvPr/>
          </p:nvSpPr>
          <p:spPr>
            <a:xfrm>
              <a:off x="-48011725" y="3220375"/>
              <a:ext cx="48050" cy="51025"/>
            </a:xfrm>
            <a:custGeom>
              <a:rect b="b" l="l" r="r" t="t"/>
              <a:pathLst>
                <a:path extrusionOk="0" h="2041" w="1922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1" name="Google Shape;3331;p52"/>
          <p:cNvGrpSpPr/>
          <p:nvPr/>
        </p:nvGrpSpPr>
        <p:grpSpPr>
          <a:xfrm>
            <a:off x="3507483" y="1844447"/>
            <a:ext cx="298377" cy="354519"/>
            <a:chOff x="-48233050" y="3569725"/>
            <a:chExt cx="252050" cy="299475"/>
          </a:xfrm>
        </p:grpSpPr>
        <p:sp>
          <p:nvSpPr>
            <p:cNvPr id="3332" name="Google Shape;3332;p52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52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52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5" name="Google Shape;3335;p52"/>
          <p:cNvGrpSpPr/>
          <p:nvPr/>
        </p:nvGrpSpPr>
        <p:grpSpPr>
          <a:xfrm>
            <a:off x="3531248" y="2278191"/>
            <a:ext cx="250847" cy="358070"/>
            <a:chOff x="-48216525" y="3936125"/>
            <a:chExt cx="211900" cy="302475"/>
          </a:xfrm>
        </p:grpSpPr>
        <p:sp>
          <p:nvSpPr>
            <p:cNvPr id="3336" name="Google Shape;3336;p52"/>
            <p:cNvSpPr/>
            <p:nvPr/>
          </p:nvSpPr>
          <p:spPr>
            <a:xfrm>
              <a:off x="-48207850" y="3955825"/>
              <a:ext cx="105550" cy="158325"/>
            </a:xfrm>
            <a:custGeom>
              <a:rect b="b" l="l" r="r" t="t"/>
              <a:pathLst>
                <a:path extrusionOk="0" h="6333" w="4222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52"/>
            <p:cNvSpPr/>
            <p:nvPr/>
          </p:nvSpPr>
          <p:spPr>
            <a:xfrm>
              <a:off x="-48192100" y="4184225"/>
              <a:ext cx="163850" cy="54375"/>
            </a:xfrm>
            <a:custGeom>
              <a:rect b="b" l="l" r="r" t="t"/>
              <a:pathLst>
                <a:path extrusionOk="0" h="2175" w="6554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52"/>
            <p:cNvSpPr/>
            <p:nvPr/>
          </p:nvSpPr>
          <p:spPr>
            <a:xfrm>
              <a:off x="-48216525" y="4131475"/>
              <a:ext cx="211900" cy="34675"/>
            </a:xfrm>
            <a:custGeom>
              <a:rect b="b" l="l" r="r" t="t"/>
              <a:pathLst>
                <a:path extrusionOk="0" h="1387" w="8476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52"/>
            <p:cNvSpPr/>
            <p:nvPr/>
          </p:nvSpPr>
          <p:spPr>
            <a:xfrm>
              <a:off x="-48113350" y="3936125"/>
              <a:ext cx="98475" cy="178025"/>
            </a:xfrm>
            <a:custGeom>
              <a:rect b="b" l="l" r="r" t="t"/>
              <a:pathLst>
                <a:path extrusionOk="0" h="7121" w="3939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0" name="Google Shape;3340;p52"/>
          <p:cNvGrpSpPr/>
          <p:nvPr/>
        </p:nvGrpSpPr>
        <p:grpSpPr>
          <a:xfrm>
            <a:off x="2186966" y="2753261"/>
            <a:ext cx="355258" cy="355288"/>
            <a:chOff x="-46410500" y="3201275"/>
            <a:chExt cx="300100" cy="300125"/>
          </a:xfrm>
        </p:grpSpPr>
        <p:sp>
          <p:nvSpPr>
            <p:cNvPr id="3341" name="Google Shape;3341;p52"/>
            <p:cNvSpPr/>
            <p:nvPr/>
          </p:nvSpPr>
          <p:spPr>
            <a:xfrm>
              <a:off x="-46358500" y="3201275"/>
              <a:ext cx="37825" cy="87450"/>
            </a:xfrm>
            <a:custGeom>
              <a:rect b="b" l="l" r="r" t="t"/>
              <a:pathLst>
                <a:path extrusionOk="0" h="3498" w="1513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52"/>
            <p:cNvSpPr/>
            <p:nvPr/>
          </p:nvSpPr>
          <p:spPr>
            <a:xfrm>
              <a:off x="-46307325" y="3201275"/>
              <a:ext cx="38625" cy="88250"/>
            </a:xfrm>
            <a:custGeom>
              <a:rect b="b" l="l" r="r" t="t"/>
              <a:pathLst>
                <a:path extrusionOk="0" h="3530" w="1545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52"/>
            <p:cNvSpPr/>
            <p:nvPr/>
          </p:nvSpPr>
          <p:spPr>
            <a:xfrm>
              <a:off x="-46253750" y="3201275"/>
              <a:ext cx="38600" cy="87450"/>
            </a:xfrm>
            <a:custGeom>
              <a:rect b="b" l="l" r="r" t="t"/>
              <a:pathLst>
                <a:path extrusionOk="0" h="3498" w="1544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52"/>
            <p:cNvSpPr/>
            <p:nvPr/>
          </p:nvSpPr>
          <p:spPr>
            <a:xfrm>
              <a:off x="-46410500" y="3306025"/>
              <a:ext cx="300100" cy="141025"/>
            </a:xfrm>
            <a:custGeom>
              <a:rect b="b" l="l" r="r" t="t"/>
              <a:pathLst>
                <a:path extrusionOk="0" h="5641" w="12004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52"/>
            <p:cNvSpPr/>
            <p:nvPr/>
          </p:nvSpPr>
          <p:spPr>
            <a:xfrm>
              <a:off x="-46401050" y="3465925"/>
              <a:ext cx="226075" cy="35475"/>
            </a:xfrm>
            <a:custGeom>
              <a:rect b="b" l="l" r="r" t="t"/>
              <a:pathLst>
                <a:path extrusionOk="0" h="1419" w="9043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6" name="Google Shape;3346;p52"/>
          <p:cNvGrpSpPr/>
          <p:nvPr/>
        </p:nvGrpSpPr>
        <p:grpSpPr>
          <a:xfrm>
            <a:off x="2186966" y="3188692"/>
            <a:ext cx="355258" cy="356205"/>
            <a:chOff x="-46409700" y="3569100"/>
            <a:chExt cx="300100" cy="300900"/>
          </a:xfrm>
        </p:grpSpPr>
        <p:sp>
          <p:nvSpPr>
            <p:cNvPr id="3347" name="Google Shape;3347;p52"/>
            <p:cNvSpPr/>
            <p:nvPr/>
          </p:nvSpPr>
          <p:spPr>
            <a:xfrm>
              <a:off x="-46234850" y="3569100"/>
              <a:ext cx="18125" cy="52800"/>
            </a:xfrm>
            <a:custGeom>
              <a:rect b="b" l="l" r="r" t="t"/>
              <a:pathLst>
                <a:path extrusionOk="0" h="2112" w="725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52"/>
            <p:cNvSpPr/>
            <p:nvPr/>
          </p:nvSpPr>
          <p:spPr>
            <a:xfrm>
              <a:off x="-46270300" y="374552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52"/>
            <p:cNvSpPr/>
            <p:nvPr/>
          </p:nvSpPr>
          <p:spPr>
            <a:xfrm>
              <a:off x="-46305750" y="3710875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52"/>
            <p:cNvSpPr/>
            <p:nvPr/>
          </p:nvSpPr>
          <p:spPr>
            <a:xfrm>
              <a:off x="-46409700" y="3569900"/>
              <a:ext cx="300100" cy="300100"/>
            </a:xfrm>
            <a:custGeom>
              <a:rect b="b" l="l" r="r" t="t"/>
              <a:pathLst>
                <a:path extrusionOk="0" h="12004" w="12004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52"/>
            <p:cNvSpPr/>
            <p:nvPr/>
          </p:nvSpPr>
          <p:spPr>
            <a:xfrm>
              <a:off x="-46341175" y="3569100"/>
              <a:ext cx="159125" cy="87450"/>
            </a:xfrm>
            <a:custGeom>
              <a:rect b="b" l="l" r="r" t="t"/>
              <a:pathLst>
                <a:path extrusionOk="0" h="3498" w="6365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2" name="Google Shape;3352;p52"/>
          <p:cNvGrpSpPr/>
          <p:nvPr/>
        </p:nvGrpSpPr>
        <p:grpSpPr>
          <a:xfrm>
            <a:off x="2174847" y="3624124"/>
            <a:ext cx="379497" cy="358070"/>
            <a:chOff x="-46422300" y="3936925"/>
            <a:chExt cx="320575" cy="302475"/>
          </a:xfrm>
        </p:grpSpPr>
        <p:sp>
          <p:nvSpPr>
            <p:cNvPr id="3353" name="Google Shape;3353;p52"/>
            <p:cNvSpPr/>
            <p:nvPr/>
          </p:nvSpPr>
          <p:spPr>
            <a:xfrm>
              <a:off x="-46254550" y="3936925"/>
              <a:ext cx="152825" cy="300900"/>
            </a:xfrm>
            <a:custGeom>
              <a:rect b="b" l="l" r="r" t="t"/>
              <a:pathLst>
                <a:path extrusionOk="0"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52"/>
            <p:cNvSpPr/>
            <p:nvPr/>
          </p:nvSpPr>
          <p:spPr>
            <a:xfrm>
              <a:off x="-46422300" y="3938500"/>
              <a:ext cx="152025" cy="300900"/>
            </a:xfrm>
            <a:custGeom>
              <a:rect b="b" l="l" r="r" t="t"/>
              <a:pathLst>
                <a:path extrusionOk="0"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5" name="Google Shape;3355;p52"/>
          <p:cNvGrpSpPr/>
          <p:nvPr/>
        </p:nvGrpSpPr>
        <p:grpSpPr>
          <a:xfrm>
            <a:off x="3952426" y="3178452"/>
            <a:ext cx="356205" cy="355258"/>
            <a:chOff x="-44914800" y="3560450"/>
            <a:chExt cx="300900" cy="300100"/>
          </a:xfrm>
        </p:grpSpPr>
        <p:sp>
          <p:nvSpPr>
            <p:cNvPr id="3356" name="Google Shape;3356;p52"/>
            <p:cNvSpPr/>
            <p:nvPr/>
          </p:nvSpPr>
          <p:spPr>
            <a:xfrm>
              <a:off x="-44914800" y="3560450"/>
              <a:ext cx="300900" cy="300100"/>
            </a:xfrm>
            <a:custGeom>
              <a:rect b="b" l="l" r="r" t="t"/>
              <a:pathLst>
                <a:path extrusionOk="0" h="12004" w="12036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52"/>
            <p:cNvSpPr/>
            <p:nvPr/>
          </p:nvSpPr>
          <p:spPr>
            <a:xfrm>
              <a:off x="-44861250" y="3632100"/>
              <a:ext cx="193800" cy="146525"/>
            </a:xfrm>
            <a:custGeom>
              <a:rect b="b" l="l" r="r" t="t"/>
              <a:pathLst>
                <a:path extrusionOk="0" h="5861" w="7752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52"/>
            <p:cNvSpPr/>
            <p:nvPr/>
          </p:nvSpPr>
          <p:spPr>
            <a:xfrm>
              <a:off x="-44773800" y="3675425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52"/>
            <p:cNvSpPr/>
            <p:nvPr/>
          </p:nvSpPr>
          <p:spPr>
            <a:xfrm>
              <a:off x="-44750975" y="3741600"/>
              <a:ext cx="70900" cy="48050"/>
            </a:xfrm>
            <a:custGeom>
              <a:rect b="b" l="l" r="r" t="t"/>
              <a:pathLst>
                <a:path extrusionOk="0" h="1922" w="2836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52"/>
            <p:cNvSpPr/>
            <p:nvPr/>
          </p:nvSpPr>
          <p:spPr>
            <a:xfrm>
              <a:off x="-44848625" y="3740025"/>
              <a:ext cx="97675" cy="49625"/>
            </a:xfrm>
            <a:custGeom>
              <a:rect b="b" l="l" r="r" t="t"/>
              <a:pathLst>
                <a:path extrusionOk="0" h="1985" w="3907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1" name="Google Shape;3361;p52"/>
          <p:cNvGrpSpPr/>
          <p:nvPr/>
        </p:nvGrpSpPr>
        <p:grpSpPr>
          <a:xfrm>
            <a:off x="1707478" y="1387086"/>
            <a:ext cx="354311" cy="354104"/>
            <a:chOff x="-49764975" y="3183375"/>
            <a:chExt cx="299300" cy="299125"/>
          </a:xfrm>
        </p:grpSpPr>
        <p:sp>
          <p:nvSpPr>
            <p:cNvPr id="3362" name="Google Shape;3362;p52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52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52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52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52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52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52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52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52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1" name="Google Shape;3371;p52"/>
          <p:cNvGrpSpPr/>
          <p:nvPr/>
        </p:nvGrpSpPr>
        <p:grpSpPr>
          <a:xfrm>
            <a:off x="1707478" y="1822547"/>
            <a:ext cx="354311" cy="355909"/>
            <a:chOff x="-49764975" y="3551225"/>
            <a:chExt cx="299300" cy="300650"/>
          </a:xfrm>
        </p:grpSpPr>
        <p:sp>
          <p:nvSpPr>
            <p:cNvPr id="3372" name="Google Shape;3372;p52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52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52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52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52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52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52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52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52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52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52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3" name="Google Shape;3383;p52"/>
          <p:cNvGrpSpPr/>
          <p:nvPr/>
        </p:nvGrpSpPr>
        <p:grpSpPr>
          <a:xfrm>
            <a:off x="1705140" y="2259310"/>
            <a:ext cx="358987" cy="355525"/>
            <a:chOff x="-49766550" y="3920175"/>
            <a:chExt cx="303250" cy="300325"/>
          </a:xfrm>
        </p:grpSpPr>
        <p:sp>
          <p:nvSpPr>
            <p:cNvPr id="3384" name="Google Shape;3384;p52"/>
            <p:cNvSpPr/>
            <p:nvPr/>
          </p:nvSpPr>
          <p:spPr>
            <a:xfrm>
              <a:off x="-49764975" y="3920175"/>
              <a:ext cx="228425" cy="89225"/>
            </a:xfrm>
            <a:custGeom>
              <a:rect b="b" l="l" r="r" t="t"/>
              <a:pathLst>
                <a:path extrusionOk="0" h="3569" w="9137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52"/>
            <p:cNvSpPr/>
            <p:nvPr/>
          </p:nvSpPr>
          <p:spPr>
            <a:xfrm>
              <a:off x="-49764975" y="3998350"/>
              <a:ext cx="141775" cy="115800"/>
            </a:xfrm>
            <a:custGeom>
              <a:rect b="b" l="l" r="r" t="t"/>
              <a:pathLst>
                <a:path extrusionOk="0" h="4632" w="5671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52"/>
            <p:cNvSpPr/>
            <p:nvPr/>
          </p:nvSpPr>
          <p:spPr>
            <a:xfrm>
              <a:off x="-49627150" y="3996000"/>
              <a:ext cx="163850" cy="148100"/>
            </a:xfrm>
            <a:custGeom>
              <a:rect b="b" l="l" r="r" t="t"/>
              <a:pathLst>
                <a:path extrusionOk="0" h="5924" w="6554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52"/>
            <p:cNvSpPr/>
            <p:nvPr/>
          </p:nvSpPr>
          <p:spPr>
            <a:xfrm>
              <a:off x="-49766550" y="4061375"/>
              <a:ext cx="230000" cy="159125"/>
            </a:xfrm>
            <a:custGeom>
              <a:rect b="b" l="l" r="r" t="t"/>
              <a:pathLst>
                <a:path extrusionOk="0" h="6365" w="920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8" name="Google Shape;3388;p52"/>
          <p:cNvGrpSpPr/>
          <p:nvPr/>
        </p:nvGrpSpPr>
        <p:grpSpPr>
          <a:xfrm>
            <a:off x="3920671" y="1407358"/>
            <a:ext cx="357123" cy="354341"/>
            <a:chOff x="-47892800" y="3200500"/>
            <a:chExt cx="301675" cy="299325"/>
          </a:xfrm>
        </p:grpSpPr>
        <p:sp>
          <p:nvSpPr>
            <p:cNvPr id="3389" name="Google Shape;3389;p52"/>
            <p:cNvSpPr/>
            <p:nvPr/>
          </p:nvSpPr>
          <p:spPr>
            <a:xfrm>
              <a:off x="-47892800" y="3200500"/>
              <a:ext cx="301675" cy="177225"/>
            </a:xfrm>
            <a:custGeom>
              <a:rect b="b" l="l" r="r" t="t"/>
              <a:pathLst>
                <a:path extrusionOk="0" h="7089" w="12067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52"/>
            <p:cNvSpPr/>
            <p:nvPr/>
          </p:nvSpPr>
          <p:spPr>
            <a:xfrm>
              <a:off x="-47751825" y="33060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52"/>
            <p:cNvSpPr/>
            <p:nvPr/>
          </p:nvSpPr>
          <p:spPr>
            <a:xfrm>
              <a:off x="-47786475" y="339505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52"/>
            <p:cNvSpPr/>
            <p:nvPr/>
          </p:nvSpPr>
          <p:spPr>
            <a:xfrm>
              <a:off x="-47692750" y="3271375"/>
              <a:ext cx="101625" cy="140225"/>
            </a:xfrm>
            <a:custGeom>
              <a:rect b="b" l="l" r="r" t="t"/>
              <a:pathLst>
                <a:path extrusionOk="0" h="5609" w="4065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52"/>
            <p:cNvSpPr/>
            <p:nvPr/>
          </p:nvSpPr>
          <p:spPr>
            <a:xfrm>
              <a:off x="-47891225" y="3272950"/>
              <a:ext cx="100050" cy="140225"/>
            </a:xfrm>
            <a:custGeom>
              <a:rect b="b" l="l" r="r" t="t"/>
              <a:pathLst>
                <a:path extrusionOk="0" h="5609" w="4002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52"/>
            <p:cNvSpPr/>
            <p:nvPr/>
          </p:nvSpPr>
          <p:spPr>
            <a:xfrm>
              <a:off x="-47892800" y="3428900"/>
              <a:ext cx="300100" cy="70925"/>
            </a:xfrm>
            <a:custGeom>
              <a:rect b="b" l="l" r="r" t="t"/>
              <a:pathLst>
                <a:path extrusionOk="0" h="2837" w="12004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5" name="Google Shape;3395;p52"/>
          <p:cNvGrpSpPr/>
          <p:nvPr/>
        </p:nvGrpSpPr>
        <p:grpSpPr>
          <a:xfrm>
            <a:off x="3984537" y="1843707"/>
            <a:ext cx="229391" cy="355258"/>
            <a:chOff x="-47839250" y="3569100"/>
            <a:chExt cx="193775" cy="300100"/>
          </a:xfrm>
        </p:grpSpPr>
        <p:sp>
          <p:nvSpPr>
            <p:cNvPr id="3396" name="Google Shape;3396;p52"/>
            <p:cNvSpPr/>
            <p:nvPr/>
          </p:nvSpPr>
          <p:spPr>
            <a:xfrm>
              <a:off x="-47786475" y="3657325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52"/>
            <p:cNvSpPr/>
            <p:nvPr/>
          </p:nvSpPr>
          <p:spPr>
            <a:xfrm>
              <a:off x="-47751025" y="36927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52"/>
            <p:cNvSpPr/>
            <p:nvPr/>
          </p:nvSpPr>
          <p:spPr>
            <a:xfrm>
              <a:off x="-47838450" y="3569100"/>
              <a:ext cx="192975" cy="35475"/>
            </a:xfrm>
            <a:custGeom>
              <a:rect b="b" l="l" r="r" t="t"/>
              <a:pathLst>
                <a:path extrusionOk="0" h="1419" w="77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52"/>
            <p:cNvSpPr/>
            <p:nvPr/>
          </p:nvSpPr>
          <p:spPr>
            <a:xfrm>
              <a:off x="-47751025" y="3691975"/>
              <a:ext cx="53575" cy="53575"/>
            </a:xfrm>
            <a:custGeom>
              <a:rect b="b" l="l" r="r" t="t"/>
              <a:pathLst>
                <a:path extrusionOk="0" h="2143" w="2143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52"/>
            <p:cNvSpPr/>
            <p:nvPr/>
          </p:nvSpPr>
          <p:spPr>
            <a:xfrm>
              <a:off x="-47839250" y="3621875"/>
              <a:ext cx="193000" cy="159125"/>
            </a:xfrm>
            <a:custGeom>
              <a:rect b="b" l="l" r="r" t="t"/>
              <a:pathLst>
                <a:path extrusionOk="0" h="6365" w="772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52"/>
            <p:cNvSpPr/>
            <p:nvPr/>
          </p:nvSpPr>
          <p:spPr>
            <a:xfrm>
              <a:off x="-47839250" y="3799075"/>
              <a:ext cx="193000" cy="70125"/>
            </a:xfrm>
            <a:custGeom>
              <a:rect b="b" l="l" r="r" t="t"/>
              <a:pathLst>
                <a:path extrusionOk="0" h="2805" w="772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2" name="Google Shape;3402;p52"/>
          <p:cNvGrpSpPr/>
          <p:nvPr/>
        </p:nvGrpSpPr>
        <p:grpSpPr>
          <a:xfrm>
            <a:off x="3921603" y="2280056"/>
            <a:ext cx="355258" cy="356205"/>
            <a:chOff x="-47892800" y="3937700"/>
            <a:chExt cx="300100" cy="300900"/>
          </a:xfrm>
        </p:grpSpPr>
        <p:sp>
          <p:nvSpPr>
            <p:cNvPr id="3403" name="Google Shape;3403;p52"/>
            <p:cNvSpPr/>
            <p:nvPr/>
          </p:nvSpPr>
          <p:spPr>
            <a:xfrm>
              <a:off x="-47858150" y="3937700"/>
              <a:ext cx="70900" cy="44150"/>
            </a:xfrm>
            <a:custGeom>
              <a:rect b="b" l="l" r="r" t="t"/>
              <a:pathLst>
                <a:path extrusionOk="0" h="1766" w="2836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52"/>
            <p:cNvSpPr/>
            <p:nvPr/>
          </p:nvSpPr>
          <p:spPr>
            <a:xfrm>
              <a:off x="-47892800" y="3991275"/>
              <a:ext cx="141000" cy="105550"/>
            </a:xfrm>
            <a:custGeom>
              <a:rect b="b" l="l" r="r" t="t"/>
              <a:pathLst>
                <a:path extrusionOk="0" h="4222" w="564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52"/>
            <p:cNvSpPr/>
            <p:nvPr/>
          </p:nvSpPr>
          <p:spPr>
            <a:xfrm>
              <a:off x="-47773875" y="3956600"/>
              <a:ext cx="119750" cy="89025"/>
            </a:xfrm>
            <a:custGeom>
              <a:rect b="b" l="l" r="r" t="t"/>
              <a:pathLst>
                <a:path extrusionOk="0" h="3561" w="479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52"/>
            <p:cNvSpPr/>
            <p:nvPr/>
          </p:nvSpPr>
          <p:spPr>
            <a:xfrm>
              <a:off x="-47699050" y="4043250"/>
              <a:ext cx="71700" cy="70900"/>
            </a:xfrm>
            <a:custGeom>
              <a:rect b="b" l="l" r="r" t="t"/>
              <a:pathLst>
                <a:path extrusionOk="0" h="2836" w="2868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52"/>
            <p:cNvSpPr/>
            <p:nvPr/>
          </p:nvSpPr>
          <p:spPr>
            <a:xfrm>
              <a:off x="-47770725" y="4124375"/>
              <a:ext cx="178025" cy="114225"/>
            </a:xfrm>
            <a:custGeom>
              <a:rect b="b" l="l" r="r" t="t"/>
              <a:pathLst>
                <a:path extrusionOk="0" h="4569" w="7121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52"/>
            <p:cNvSpPr/>
            <p:nvPr/>
          </p:nvSpPr>
          <p:spPr>
            <a:xfrm>
              <a:off x="-47830575" y="41322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52"/>
            <p:cNvSpPr/>
            <p:nvPr/>
          </p:nvSpPr>
          <p:spPr>
            <a:xfrm>
              <a:off x="-47785675" y="4112375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52"/>
            <p:cNvSpPr/>
            <p:nvPr/>
          </p:nvSpPr>
          <p:spPr>
            <a:xfrm>
              <a:off x="-47892800" y="4112750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1" name="Google Shape;3411;p52"/>
          <p:cNvGrpSpPr/>
          <p:nvPr/>
        </p:nvGrpSpPr>
        <p:grpSpPr>
          <a:xfrm>
            <a:off x="2626898" y="2773770"/>
            <a:ext cx="355258" cy="311458"/>
            <a:chOff x="-46042675" y="3218600"/>
            <a:chExt cx="300100" cy="263100"/>
          </a:xfrm>
        </p:grpSpPr>
        <p:sp>
          <p:nvSpPr>
            <p:cNvPr id="3412" name="Google Shape;3412;p52"/>
            <p:cNvSpPr/>
            <p:nvPr/>
          </p:nvSpPr>
          <p:spPr>
            <a:xfrm>
              <a:off x="-46042675" y="3302875"/>
              <a:ext cx="35475" cy="130000"/>
            </a:xfrm>
            <a:custGeom>
              <a:rect b="b" l="l" r="r" t="t"/>
              <a:pathLst>
                <a:path extrusionOk="0" h="5200" w="1419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52"/>
            <p:cNvSpPr/>
            <p:nvPr/>
          </p:nvSpPr>
          <p:spPr>
            <a:xfrm>
              <a:off x="-45919025" y="3341475"/>
              <a:ext cx="53600" cy="52800"/>
            </a:xfrm>
            <a:custGeom>
              <a:rect b="b" l="l" r="r" t="t"/>
              <a:pathLst>
                <a:path extrusionOk="0" h="2112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52"/>
            <p:cNvSpPr/>
            <p:nvPr/>
          </p:nvSpPr>
          <p:spPr>
            <a:xfrm>
              <a:off x="-45778025" y="3302875"/>
              <a:ext cx="35450" cy="130000"/>
            </a:xfrm>
            <a:custGeom>
              <a:rect b="b" l="l" r="r" t="t"/>
              <a:pathLst>
                <a:path extrusionOk="0" h="5200" w="1418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52"/>
            <p:cNvSpPr/>
            <p:nvPr/>
          </p:nvSpPr>
          <p:spPr>
            <a:xfrm>
              <a:off x="-46042675" y="3235950"/>
              <a:ext cx="300100" cy="245750"/>
            </a:xfrm>
            <a:custGeom>
              <a:rect b="b" l="l" r="r" t="t"/>
              <a:pathLst>
                <a:path extrusionOk="0" h="9830" w="12004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52"/>
            <p:cNvSpPr/>
            <p:nvPr/>
          </p:nvSpPr>
          <p:spPr>
            <a:xfrm>
              <a:off x="-45952875" y="3306025"/>
              <a:ext cx="122100" cy="122125"/>
            </a:xfrm>
            <a:custGeom>
              <a:rect b="b" l="l" r="r" t="t"/>
              <a:pathLst>
                <a:path extrusionOk="0" h="4885" w="4884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52"/>
            <p:cNvSpPr/>
            <p:nvPr/>
          </p:nvSpPr>
          <p:spPr>
            <a:xfrm>
              <a:off x="-45941075" y="3218600"/>
              <a:ext cx="98475" cy="17375"/>
            </a:xfrm>
            <a:custGeom>
              <a:rect b="b" l="l" r="r" t="t"/>
              <a:pathLst>
                <a:path extrusionOk="0" h="695" w="3939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8" name="Google Shape;3418;p52"/>
          <p:cNvGrpSpPr/>
          <p:nvPr/>
        </p:nvGrpSpPr>
        <p:grpSpPr>
          <a:xfrm>
            <a:off x="2626898" y="3188219"/>
            <a:ext cx="355258" cy="323118"/>
            <a:chOff x="-46042675" y="3568700"/>
            <a:chExt cx="300100" cy="272950"/>
          </a:xfrm>
        </p:grpSpPr>
        <p:sp>
          <p:nvSpPr>
            <p:cNvPr id="3419" name="Google Shape;3419;p52"/>
            <p:cNvSpPr/>
            <p:nvPr/>
          </p:nvSpPr>
          <p:spPr>
            <a:xfrm>
              <a:off x="-46042675" y="3758125"/>
              <a:ext cx="115025" cy="83525"/>
            </a:xfrm>
            <a:custGeom>
              <a:rect b="b" l="l" r="r" t="t"/>
              <a:pathLst>
                <a:path extrusionOk="0" h="3341" w="4601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52"/>
            <p:cNvSpPr/>
            <p:nvPr/>
          </p:nvSpPr>
          <p:spPr>
            <a:xfrm>
              <a:off x="-45866250" y="3654175"/>
              <a:ext cx="37825" cy="37825"/>
            </a:xfrm>
            <a:custGeom>
              <a:rect b="b" l="l" r="r" t="t"/>
              <a:pathLst>
                <a:path extrusionOk="0" h="1513" w="1513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52"/>
            <p:cNvSpPr/>
            <p:nvPr/>
          </p:nvSpPr>
          <p:spPr>
            <a:xfrm>
              <a:off x="-45828450" y="3629750"/>
              <a:ext cx="25225" cy="25225"/>
            </a:xfrm>
            <a:custGeom>
              <a:rect b="b" l="l" r="r" t="t"/>
              <a:pathLst>
                <a:path extrusionOk="0" h="1009" w="1009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52"/>
            <p:cNvSpPr/>
            <p:nvPr/>
          </p:nvSpPr>
          <p:spPr>
            <a:xfrm>
              <a:off x="-45979675" y="3568700"/>
              <a:ext cx="237100" cy="237800"/>
            </a:xfrm>
            <a:custGeom>
              <a:rect b="b" l="l" r="r" t="t"/>
              <a:pathLst>
                <a:path extrusionOk="0" h="9512" w="9484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3" name="Google Shape;3423;p52"/>
          <p:cNvGrpSpPr/>
          <p:nvPr/>
        </p:nvGrpSpPr>
        <p:grpSpPr>
          <a:xfrm>
            <a:off x="2668849" y="3625189"/>
            <a:ext cx="271357" cy="356057"/>
            <a:chOff x="-46007225" y="3937825"/>
            <a:chExt cx="229225" cy="300775"/>
          </a:xfrm>
        </p:grpSpPr>
        <p:sp>
          <p:nvSpPr>
            <p:cNvPr id="3424" name="Google Shape;3424;p52"/>
            <p:cNvSpPr/>
            <p:nvPr/>
          </p:nvSpPr>
          <p:spPr>
            <a:xfrm>
              <a:off x="-45813475" y="399047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52"/>
            <p:cNvSpPr/>
            <p:nvPr/>
          </p:nvSpPr>
          <p:spPr>
            <a:xfrm>
              <a:off x="-46007225" y="39904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52"/>
            <p:cNvSpPr/>
            <p:nvPr/>
          </p:nvSpPr>
          <p:spPr>
            <a:xfrm>
              <a:off x="-45826875" y="3937825"/>
              <a:ext cx="35475" cy="26750"/>
            </a:xfrm>
            <a:custGeom>
              <a:rect b="b" l="l" r="r" t="t"/>
              <a:pathLst>
                <a:path extrusionOk="0" h="1070" w="1419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52"/>
            <p:cNvSpPr/>
            <p:nvPr/>
          </p:nvSpPr>
          <p:spPr>
            <a:xfrm>
              <a:off x="-45993850" y="4034625"/>
              <a:ext cx="35475" cy="25850"/>
            </a:xfrm>
            <a:custGeom>
              <a:rect b="b" l="l" r="r" t="t"/>
              <a:pathLst>
                <a:path extrusionOk="0" h="1034" w="1419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52"/>
            <p:cNvSpPr/>
            <p:nvPr/>
          </p:nvSpPr>
          <p:spPr>
            <a:xfrm>
              <a:off x="-45825300" y="4034625"/>
              <a:ext cx="34675" cy="25725"/>
            </a:xfrm>
            <a:custGeom>
              <a:rect b="b" l="l" r="r" t="t"/>
              <a:pathLst>
                <a:path extrusionOk="0" h="1029" w="1387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52"/>
            <p:cNvSpPr/>
            <p:nvPr/>
          </p:nvSpPr>
          <p:spPr>
            <a:xfrm>
              <a:off x="-45992275" y="3938175"/>
              <a:ext cx="33900" cy="25525"/>
            </a:xfrm>
            <a:custGeom>
              <a:rect b="b" l="l" r="r" t="t"/>
              <a:pathLst>
                <a:path extrusionOk="0" h="1021" w="1356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52"/>
            <p:cNvSpPr/>
            <p:nvPr/>
          </p:nvSpPr>
          <p:spPr>
            <a:xfrm>
              <a:off x="-45953675" y="4078700"/>
              <a:ext cx="122900" cy="35450"/>
            </a:xfrm>
            <a:custGeom>
              <a:rect b="b" l="l" r="r" t="t"/>
              <a:pathLst>
                <a:path extrusionOk="0" h="1418" w="491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52"/>
            <p:cNvSpPr/>
            <p:nvPr/>
          </p:nvSpPr>
          <p:spPr>
            <a:xfrm>
              <a:off x="-45956025" y="3938325"/>
              <a:ext cx="126025" cy="123075"/>
            </a:xfrm>
            <a:custGeom>
              <a:rect b="b" l="l" r="r" t="t"/>
              <a:pathLst>
                <a:path extrusionOk="0" h="4923" w="5041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52"/>
            <p:cNvSpPr/>
            <p:nvPr/>
          </p:nvSpPr>
          <p:spPr>
            <a:xfrm>
              <a:off x="-45927675" y="4132250"/>
              <a:ext cx="70125" cy="39400"/>
            </a:xfrm>
            <a:custGeom>
              <a:rect b="b" l="l" r="r" t="t"/>
              <a:pathLst>
                <a:path extrusionOk="0" h="1576" w="2805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52"/>
            <p:cNvSpPr/>
            <p:nvPr/>
          </p:nvSpPr>
          <p:spPr>
            <a:xfrm>
              <a:off x="-45921375" y="4176950"/>
              <a:ext cx="59100" cy="61650"/>
            </a:xfrm>
            <a:custGeom>
              <a:rect b="b" l="l" r="r" t="t"/>
              <a:pathLst>
                <a:path extrusionOk="0" h="2466" w="2364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4" name="Google Shape;3434;p52"/>
          <p:cNvGrpSpPr/>
          <p:nvPr/>
        </p:nvGrpSpPr>
        <p:grpSpPr>
          <a:xfrm>
            <a:off x="3974341" y="3615275"/>
            <a:ext cx="312375" cy="357596"/>
            <a:chOff x="-44895900" y="3929450"/>
            <a:chExt cx="263875" cy="302075"/>
          </a:xfrm>
        </p:grpSpPr>
        <p:sp>
          <p:nvSpPr>
            <p:cNvPr id="3435" name="Google Shape;3435;p52"/>
            <p:cNvSpPr/>
            <p:nvPr/>
          </p:nvSpPr>
          <p:spPr>
            <a:xfrm>
              <a:off x="-44813975" y="4100750"/>
              <a:ext cx="101625" cy="50425"/>
            </a:xfrm>
            <a:custGeom>
              <a:rect b="b" l="l" r="r" t="t"/>
              <a:pathLst>
                <a:path extrusionOk="0" h="2017" w="4065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52"/>
            <p:cNvSpPr/>
            <p:nvPr/>
          </p:nvSpPr>
          <p:spPr>
            <a:xfrm>
              <a:off x="-44885650" y="3929450"/>
              <a:ext cx="244175" cy="87825"/>
            </a:xfrm>
            <a:custGeom>
              <a:rect b="b" l="l" r="r" t="t"/>
              <a:pathLst>
                <a:path extrusionOk="0" h="3513" w="9767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52"/>
            <p:cNvSpPr/>
            <p:nvPr/>
          </p:nvSpPr>
          <p:spPr>
            <a:xfrm>
              <a:off x="-44825000" y="4006225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52"/>
            <p:cNvSpPr/>
            <p:nvPr/>
          </p:nvSpPr>
          <p:spPr>
            <a:xfrm>
              <a:off x="-44754900" y="4005450"/>
              <a:ext cx="122875" cy="222925"/>
            </a:xfrm>
            <a:custGeom>
              <a:rect b="b" l="l" r="r" t="t"/>
              <a:pathLst>
                <a:path extrusionOk="0" h="8917" w="4915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52"/>
            <p:cNvSpPr/>
            <p:nvPr/>
          </p:nvSpPr>
          <p:spPr>
            <a:xfrm>
              <a:off x="-44754900" y="4006225"/>
              <a:ext cx="52775" cy="105575"/>
            </a:xfrm>
            <a:custGeom>
              <a:rect b="b" l="l" r="r" t="t"/>
              <a:pathLst>
                <a:path extrusionOk="0" h="4223" w="2111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52"/>
            <p:cNvSpPr/>
            <p:nvPr/>
          </p:nvSpPr>
          <p:spPr>
            <a:xfrm>
              <a:off x="-44895900" y="4006225"/>
              <a:ext cx="122900" cy="225300"/>
            </a:xfrm>
            <a:custGeom>
              <a:rect b="b" l="l" r="r" t="t"/>
              <a:pathLst>
                <a:path extrusionOk="0" h="9012" w="4916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1" name="Google Shape;3441;p52"/>
          <p:cNvGrpSpPr/>
          <p:nvPr/>
        </p:nvGrpSpPr>
        <p:grpSpPr>
          <a:xfrm>
            <a:off x="2148160" y="1398036"/>
            <a:ext cx="356205" cy="332885"/>
            <a:chOff x="-49397175" y="3192625"/>
            <a:chExt cx="300900" cy="281200"/>
          </a:xfrm>
        </p:grpSpPr>
        <p:sp>
          <p:nvSpPr>
            <p:cNvPr id="3442" name="Google Shape;3442;p52"/>
            <p:cNvSpPr/>
            <p:nvPr/>
          </p:nvSpPr>
          <p:spPr>
            <a:xfrm>
              <a:off x="-49325500" y="3297975"/>
              <a:ext cx="64625" cy="58500"/>
            </a:xfrm>
            <a:custGeom>
              <a:rect b="b" l="l" r="r" t="t"/>
              <a:pathLst>
                <a:path extrusionOk="0" h="2340" w="2585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52"/>
            <p:cNvSpPr/>
            <p:nvPr/>
          </p:nvSpPr>
          <p:spPr>
            <a:xfrm>
              <a:off x="-49345975" y="3192625"/>
              <a:ext cx="199300" cy="103975"/>
            </a:xfrm>
            <a:custGeom>
              <a:rect b="b" l="l" r="r" t="t"/>
              <a:pathLst>
                <a:path extrusionOk="0" h="4159" w="7972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52"/>
            <p:cNvSpPr/>
            <p:nvPr/>
          </p:nvSpPr>
          <p:spPr>
            <a:xfrm>
              <a:off x="-49272725" y="3381650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52"/>
            <p:cNvSpPr/>
            <p:nvPr/>
          </p:nvSpPr>
          <p:spPr>
            <a:xfrm>
              <a:off x="-49231775" y="3298075"/>
              <a:ext cx="63050" cy="58400"/>
            </a:xfrm>
            <a:custGeom>
              <a:rect b="b" l="l" r="r" t="t"/>
              <a:pathLst>
                <a:path extrusionOk="0" h="2336" w="2522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52"/>
            <p:cNvSpPr/>
            <p:nvPr/>
          </p:nvSpPr>
          <p:spPr>
            <a:xfrm>
              <a:off x="-49271925" y="3317850"/>
              <a:ext cx="48850" cy="49850"/>
            </a:xfrm>
            <a:custGeom>
              <a:rect b="b" l="l" r="r" t="t"/>
              <a:pathLst>
                <a:path extrusionOk="0" h="1994" w="1954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52"/>
            <p:cNvSpPr/>
            <p:nvPr/>
          </p:nvSpPr>
          <p:spPr>
            <a:xfrm>
              <a:off x="-49245950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52"/>
            <p:cNvSpPr/>
            <p:nvPr/>
          </p:nvSpPr>
          <p:spPr>
            <a:xfrm>
              <a:off x="-49397175" y="3291075"/>
              <a:ext cx="149675" cy="182750"/>
            </a:xfrm>
            <a:custGeom>
              <a:rect b="b" l="l" r="r" t="t"/>
              <a:pathLst>
                <a:path extrusionOk="0" h="7310" w="5987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9" name="Google Shape;3449;p52"/>
          <p:cNvGrpSpPr/>
          <p:nvPr/>
        </p:nvGrpSpPr>
        <p:grpSpPr>
          <a:xfrm>
            <a:off x="2174263" y="1822251"/>
            <a:ext cx="304000" cy="356205"/>
            <a:chOff x="-49375900" y="3550975"/>
            <a:chExt cx="256800" cy="300900"/>
          </a:xfrm>
        </p:grpSpPr>
        <p:sp>
          <p:nvSpPr>
            <p:cNvPr id="3450" name="Google Shape;3450;p52"/>
            <p:cNvSpPr/>
            <p:nvPr/>
          </p:nvSpPr>
          <p:spPr>
            <a:xfrm>
              <a:off x="-4923177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52"/>
            <p:cNvSpPr/>
            <p:nvPr/>
          </p:nvSpPr>
          <p:spPr>
            <a:xfrm>
              <a:off x="-49291625" y="3726625"/>
              <a:ext cx="87450" cy="123675"/>
            </a:xfrm>
            <a:custGeom>
              <a:rect b="b" l="l" r="r" t="t"/>
              <a:pathLst>
                <a:path extrusionOk="0" h="4947" w="3498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52"/>
            <p:cNvSpPr/>
            <p:nvPr/>
          </p:nvSpPr>
          <p:spPr>
            <a:xfrm>
              <a:off x="-49288475" y="3647075"/>
              <a:ext cx="81150" cy="61450"/>
            </a:xfrm>
            <a:custGeom>
              <a:rect b="b" l="l" r="r" t="t"/>
              <a:pathLst>
                <a:path extrusionOk="0" h="2458" w="3246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52"/>
            <p:cNvSpPr/>
            <p:nvPr/>
          </p:nvSpPr>
          <p:spPr>
            <a:xfrm>
              <a:off x="-49375900" y="3648650"/>
              <a:ext cx="59100" cy="59875"/>
            </a:xfrm>
            <a:custGeom>
              <a:rect b="b" l="l" r="r" t="t"/>
              <a:pathLst>
                <a:path extrusionOk="0" h="2395" w="2364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52"/>
            <p:cNvSpPr/>
            <p:nvPr/>
          </p:nvSpPr>
          <p:spPr>
            <a:xfrm>
              <a:off x="-49229400" y="3726625"/>
              <a:ext cx="109500" cy="125250"/>
            </a:xfrm>
            <a:custGeom>
              <a:rect b="b" l="l" r="r" t="t"/>
              <a:pathLst>
                <a:path extrusionOk="0" h="5010" w="438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52"/>
            <p:cNvSpPr/>
            <p:nvPr/>
          </p:nvSpPr>
          <p:spPr>
            <a:xfrm>
              <a:off x="-49179000" y="3648650"/>
              <a:ext cx="59900" cy="59875"/>
            </a:xfrm>
            <a:custGeom>
              <a:rect b="b" l="l" r="r" t="t"/>
              <a:pathLst>
                <a:path extrusionOk="0" h="2395" w="2396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52"/>
            <p:cNvSpPr/>
            <p:nvPr/>
          </p:nvSpPr>
          <p:spPr>
            <a:xfrm>
              <a:off x="-4932312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52"/>
            <p:cNvSpPr/>
            <p:nvPr/>
          </p:nvSpPr>
          <p:spPr>
            <a:xfrm>
              <a:off x="-49375100" y="3726625"/>
              <a:ext cx="108700" cy="125250"/>
            </a:xfrm>
            <a:custGeom>
              <a:rect b="b" l="l" r="r" t="t"/>
              <a:pathLst>
                <a:path extrusionOk="0" h="5010" w="4348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52"/>
            <p:cNvSpPr/>
            <p:nvPr/>
          </p:nvSpPr>
          <p:spPr>
            <a:xfrm>
              <a:off x="-49256975" y="3550975"/>
              <a:ext cx="17350" cy="53600"/>
            </a:xfrm>
            <a:custGeom>
              <a:rect b="b" l="l" r="r" t="t"/>
              <a:pathLst>
                <a:path extrusionOk="0" h="2144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52"/>
            <p:cNvSpPr/>
            <p:nvPr/>
          </p:nvSpPr>
          <p:spPr>
            <a:xfrm>
              <a:off x="-49323125" y="3575850"/>
              <a:ext cx="43350" cy="32650"/>
            </a:xfrm>
            <a:custGeom>
              <a:rect b="b" l="l" r="r" t="t"/>
              <a:pathLst>
                <a:path extrusionOk="0" h="1306" w="1734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52"/>
            <p:cNvSpPr/>
            <p:nvPr/>
          </p:nvSpPr>
          <p:spPr>
            <a:xfrm>
              <a:off x="-49217575" y="3575525"/>
              <a:ext cx="44900" cy="32975"/>
            </a:xfrm>
            <a:custGeom>
              <a:rect b="b" l="l" r="r" t="t"/>
              <a:pathLst>
                <a:path extrusionOk="0" h="1319" w="1796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1" name="Google Shape;3461;p52"/>
          <p:cNvGrpSpPr/>
          <p:nvPr/>
        </p:nvGrpSpPr>
        <p:grpSpPr>
          <a:xfrm>
            <a:off x="2169616" y="2259546"/>
            <a:ext cx="313293" cy="356205"/>
            <a:chOff x="-49378250" y="3920375"/>
            <a:chExt cx="264650" cy="300900"/>
          </a:xfrm>
        </p:grpSpPr>
        <p:sp>
          <p:nvSpPr>
            <p:cNvPr id="3462" name="Google Shape;3462;p52"/>
            <p:cNvSpPr/>
            <p:nvPr/>
          </p:nvSpPr>
          <p:spPr>
            <a:xfrm>
              <a:off x="-49272725" y="4185025"/>
              <a:ext cx="70925" cy="35475"/>
            </a:xfrm>
            <a:custGeom>
              <a:rect b="b" l="l" r="r" t="t"/>
              <a:pathLst>
                <a:path extrusionOk="0" h="1419" w="2837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52"/>
            <p:cNvSpPr/>
            <p:nvPr/>
          </p:nvSpPr>
          <p:spPr>
            <a:xfrm>
              <a:off x="-49378250" y="3920375"/>
              <a:ext cx="87425" cy="300900"/>
            </a:xfrm>
            <a:custGeom>
              <a:rect b="b" l="l" r="r" t="t"/>
              <a:pathLst>
                <a:path extrusionOk="0" h="12036" w="3497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52"/>
            <p:cNvSpPr/>
            <p:nvPr/>
          </p:nvSpPr>
          <p:spPr>
            <a:xfrm>
              <a:off x="-49185300" y="3920375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52"/>
            <p:cNvSpPr/>
            <p:nvPr/>
          </p:nvSpPr>
          <p:spPr>
            <a:xfrm>
              <a:off x="-49182150" y="4019625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52"/>
            <p:cNvSpPr/>
            <p:nvPr/>
          </p:nvSpPr>
          <p:spPr>
            <a:xfrm>
              <a:off x="-49185300" y="4078700"/>
              <a:ext cx="70925" cy="141800"/>
            </a:xfrm>
            <a:custGeom>
              <a:rect b="b" l="l" r="r" t="t"/>
              <a:pathLst>
                <a:path extrusionOk="0" h="5672" w="2837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52"/>
            <p:cNvSpPr/>
            <p:nvPr/>
          </p:nvSpPr>
          <p:spPr>
            <a:xfrm>
              <a:off x="-49271150" y="3920375"/>
              <a:ext cx="65400" cy="70125"/>
            </a:xfrm>
            <a:custGeom>
              <a:rect b="b" l="l" r="r" t="t"/>
              <a:pathLst>
                <a:path extrusionOk="0" h="2805" w="2616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52"/>
            <p:cNvSpPr/>
            <p:nvPr/>
          </p:nvSpPr>
          <p:spPr>
            <a:xfrm>
              <a:off x="-49272725" y="4007800"/>
              <a:ext cx="70125" cy="159925"/>
            </a:xfrm>
            <a:custGeom>
              <a:rect b="b" l="l" r="r" t="t"/>
              <a:pathLst>
                <a:path extrusionOk="0" h="6397" w="2805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9" name="Google Shape;3469;p52"/>
          <p:cNvGrpSpPr/>
          <p:nvPr/>
        </p:nvGrpSpPr>
        <p:grpSpPr>
          <a:xfrm>
            <a:off x="888604" y="2752344"/>
            <a:ext cx="312375" cy="357123"/>
            <a:chOff x="-47505300" y="3200500"/>
            <a:chExt cx="263875" cy="301675"/>
          </a:xfrm>
        </p:grpSpPr>
        <p:sp>
          <p:nvSpPr>
            <p:cNvPr id="3470" name="Google Shape;3470;p52"/>
            <p:cNvSpPr/>
            <p:nvPr/>
          </p:nvSpPr>
          <p:spPr>
            <a:xfrm>
              <a:off x="-47382425" y="3306025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52"/>
            <p:cNvSpPr/>
            <p:nvPr/>
          </p:nvSpPr>
          <p:spPr>
            <a:xfrm>
              <a:off x="-47382425" y="3306025"/>
              <a:ext cx="15775" cy="15800"/>
            </a:xfrm>
            <a:custGeom>
              <a:rect b="b" l="l" r="r" t="t"/>
              <a:pathLst>
                <a:path extrusionOk="0" h="632" w="631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52"/>
            <p:cNvSpPr/>
            <p:nvPr/>
          </p:nvSpPr>
          <p:spPr>
            <a:xfrm>
              <a:off x="-47487975" y="3200500"/>
              <a:ext cx="210325" cy="301675"/>
            </a:xfrm>
            <a:custGeom>
              <a:rect b="b" l="l" r="r" t="t"/>
              <a:pathLst>
                <a:path extrusionOk="0" h="12067" w="8413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52"/>
            <p:cNvSpPr/>
            <p:nvPr/>
          </p:nvSpPr>
          <p:spPr>
            <a:xfrm>
              <a:off x="-47417875" y="32713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52"/>
            <p:cNvSpPr/>
            <p:nvPr/>
          </p:nvSpPr>
          <p:spPr>
            <a:xfrm>
              <a:off x="-47505300" y="32359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52"/>
            <p:cNvSpPr/>
            <p:nvPr/>
          </p:nvSpPr>
          <p:spPr>
            <a:xfrm>
              <a:off x="-47505300" y="34470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52"/>
            <p:cNvSpPr/>
            <p:nvPr/>
          </p:nvSpPr>
          <p:spPr>
            <a:xfrm>
              <a:off x="-47505300" y="3394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52"/>
            <p:cNvSpPr/>
            <p:nvPr/>
          </p:nvSpPr>
          <p:spPr>
            <a:xfrm>
              <a:off x="-47505300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52"/>
            <p:cNvSpPr/>
            <p:nvPr/>
          </p:nvSpPr>
          <p:spPr>
            <a:xfrm>
              <a:off x="-47505300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52"/>
            <p:cNvSpPr/>
            <p:nvPr/>
          </p:nvSpPr>
          <p:spPr>
            <a:xfrm>
              <a:off x="-47259550" y="3411575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52"/>
            <p:cNvSpPr/>
            <p:nvPr/>
          </p:nvSpPr>
          <p:spPr>
            <a:xfrm>
              <a:off x="-47259550" y="3306025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52"/>
            <p:cNvSpPr/>
            <p:nvPr/>
          </p:nvSpPr>
          <p:spPr>
            <a:xfrm>
              <a:off x="-47259550" y="33596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52"/>
            <p:cNvSpPr/>
            <p:nvPr/>
          </p:nvSpPr>
          <p:spPr>
            <a:xfrm>
              <a:off x="-47259550" y="3238300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3" name="Google Shape;3483;p52"/>
          <p:cNvGrpSpPr/>
          <p:nvPr/>
        </p:nvGrpSpPr>
        <p:grpSpPr>
          <a:xfrm>
            <a:off x="866704" y="3188692"/>
            <a:ext cx="356176" cy="355051"/>
            <a:chOff x="-47524975" y="3569100"/>
            <a:chExt cx="300875" cy="299925"/>
          </a:xfrm>
        </p:grpSpPr>
        <p:sp>
          <p:nvSpPr>
            <p:cNvPr id="3484" name="Google Shape;3484;p52"/>
            <p:cNvSpPr/>
            <p:nvPr/>
          </p:nvSpPr>
          <p:spPr>
            <a:xfrm>
              <a:off x="-47524975" y="3755775"/>
              <a:ext cx="115000" cy="113250"/>
            </a:xfrm>
            <a:custGeom>
              <a:rect b="b" l="l" r="r" t="t"/>
              <a:pathLst>
                <a:path extrusionOk="0" h="4530" w="460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52"/>
            <p:cNvSpPr/>
            <p:nvPr/>
          </p:nvSpPr>
          <p:spPr>
            <a:xfrm>
              <a:off x="-47346200" y="36746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52"/>
            <p:cNvSpPr/>
            <p:nvPr/>
          </p:nvSpPr>
          <p:spPr>
            <a:xfrm>
              <a:off x="-47382425" y="364000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52"/>
            <p:cNvSpPr/>
            <p:nvPr/>
          </p:nvSpPr>
          <p:spPr>
            <a:xfrm>
              <a:off x="-47346975" y="36746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52"/>
            <p:cNvSpPr/>
            <p:nvPr/>
          </p:nvSpPr>
          <p:spPr>
            <a:xfrm>
              <a:off x="-47452525" y="3569100"/>
              <a:ext cx="228425" cy="228425"/>
            </a:xfrm>
            <a:custGeom>
              <a:rect b="b" l="l" r="r" t="t"/>
              <a:pathLst>
                <a:path extrusionOk="0" h="9137" w="9137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9" name="Google Shape;3489;p52"/>
          <p:cNvGrpSpPr/>
          <p:nvPr/>
        </p:nvGrpSpPr>
        <p:grpSpPr>
          <a:xfrm>
            <a:off x="867162" y="3667954"/>
            <a:ext cx="355258" cy="270410"/>
            <a:chOff x="-47523400" y="3973950"/>
            <a:chExt cx="300100" cy="228425"/>
          </a:xfrm>
        </p:grpSpPr>
        <p:sp>
          <p:nvSpPr>
            <p:cNvPr id="3490" name="Google Shape;3490;p52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52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52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52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52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5" name="Google Shape;3495;p52"/>
          <p:cNvGrpSpPr/>
          <p:nvPr/>
        </p:nvGrpSpPr>
        <p:grpSpPr>
          <a:xfrm>
            <a:off x="3072283" y="2750953"/>
            <a:ext cx="354341" cy="357596"/>
            <a:chOff x="-45673275" y="3199325"/>
            <a:chExt cx="299325" cy="302075"/>
          </a:xfrm>
        </p:grpSpPr>
        <p:sp>
          <p:nvSpPr>
            <p:cNvPr id="3496" name="Google Shape;3496;p52"/>
            <p:cNvSpPr/>
            <p:nvPr/>
          </p:nvSpPr>
          <p:spPr>
            <a:xfrm>
              <a:off x="-45672500" y="3199325"/>
              <a:ext cx="298550" cy="194175"/>
            </a:xfrm>
            <a:custGeom>
              <a:rect b="b" l="l" r="r" t="t"/>
              <a:pathLst>
                <a:path extrusionOk="0" h="7767" w="11942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52"/>
            <p:cNvSpPr/>
            <p:nvPr/>
          </p:nvSpPr>
          <p:spPr>
            <a:xfrm>
              <a:off x="-45673275" y="3387150"/>
              <a:ext cx="299325" cy="114250"/>
            </a:xfrm>
            <a:custGeom>
              <a:rect b="b" l="l" r="r" t="t"/>
              <a:pathLst>
                <a:path extrusionOk="0" h="4570" w="11973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52"/>
            <p:cNvSpPr/>
            <p:nvPr/>
          </p:nvSpPr>
          <p:spPr>
            <a:xfrm>
              <a:off x="-45673275" y="3334400"/>
              <a:ext cx="299325" cy="113425"/>
            </a:xfrm>
            <a:custGeom>
              <a:rect b="b" l="l" r="r" t="t"/>
              <a:pathLst>
                <a:path extrusionOk="0" h="4537" w="11973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9" name="Google Shape;3499;p52"/>
          <p:cNvGrpSpPr/>
          <p:nvPr/>
        </p:nvGrpSpPr>
        <p:grpSpPr>
          <a:xfrm>
            <a:off x="3071351" y="3209202"/>
            <a:ext cx="356205" cy="314240"/>
            <a:chOff x="-45674075" y="3586425"/>
            <a:chExt cx="300900" cy="265450"/>
          </a:xfrm>
        </p:grpSpPr>
        <p:sp>
          <p:nvSpPr>
            <p:cNvPr id="3500" name="Google Shape;3500;p52"/>
            <p:cNvSpPr/>
            <p:nvPr/>
          </p:nvSpPr>
          <p:spPr>
            <a:xfrm>
              <a:off x="-45674075" y="3586425"/>
              <a:ext cx="300125" cy="70925"/>
            </a:xfrm>
            <a:custGeom>
              <a:rect b="b" l="l" r="r" t="t"/>
              <a:pathLst>
                <a:path extrusionOk="0" h="2837" w="12005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52"/>
            <p:cNvSpPr/>
            <p:nvPr/>
          </p:nvSpPr>
          <p:spPr>
            <a:xfrm>
              <a:off x="-45673275" y="3675425"/>
              <a:ext cx="300100" cy="176450"/>
            </a:xfrm>
            <a:custGeom>
              <a:rect b="b" l="l" r="r" t="t"/>
              <a:pathLst>
                <a:path extrusionOk="0" h="7058" w="12004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2" name="Google Shape;3502;p52"/>
          <p:cNvGrpSpPr/>
          <p:nvPr/>
        </p:nvGrpSpPr>
        <p:grpSpPr>
          <a:xfrm>
            <a:off x="3072283" y="3625041"/>
            <a:ext cx="354341" cy="356205"/>
            <a:chOff x="-45673275" y="3937700"/>
            <a:chExt cx="299325" cy="300900"/>
          </a:xfrm>
        </p:grpSpPr>
        <p:sp>
          <p:nvSpPr>
            <p:cNvPr id="3503" name="Google Shape;3503;p52"/>
            <p:cNvSpPr/>
            <p:nvPr/>
          </p:nvSpPr>
          <p:spPr>
            <a:xfrm>
              <a:off x="-45673275" y="3937700"/>
              <a:ext cx="285925" cy="135500"/>
            </a:xfrm>
            <a:custGeom>
              <a:rect b="b" l="l" r="r" t="t"/>
              <a:pathLst>
                <a:path extrusionOk="0" h="5420" w="11437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52"/>
            <p:cNvSpPr/>
            <p:nvPr/>
          </p:nvSpPr>
          <p:spPr>
            <a:xfrm>
              <a:off x="-45577975" y="3990475"/>
              <a:ext cx="151250" cy="150925"/>
            </a:xfrm>
            <a:custGeom>
              <a:rect b="b" l="l" r="r" t="t"/>
              <a:pathLst>
                <a:path extrusionOk="0" h="6037" w="605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52"/>
            <p:cNvSpPr/>
            <p:nvPr/>
          </p:nvSpPr>
          <p:spPr>
            <a:xfrm>
              <a:off x="-45509450" y="3951100"/>
              <a:ext cx="135500" cy="286725"/>
            </a:xfrm>
            <a:custGeom>
              <a:rect b="b" l="l" r="r" t="t"/>
              <a:pathLst>
                <a:path extrusionOk="0" h="11469" w="542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52"/>
            <p:cNvSpPr/>
            <p:nvPr/>
          </p:nvSpPr>
          <p:spPr>
            <a:xfrm>
              <a:off x="-45670925" y="4114125"/>
              <a:ext cx="72500" cy="70325"/>
            </a:xfrm>
            <a:custGeom>
              <a:rect b="b" l="l" r="r" t="t"/>
              <a:pathLst>
                <a:path extrusionOk="0" h="2813" w="290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52"/>
            <p:cNvSpPr/>
            <p:nvPr/>
          </p:nvSpPr>
          <p:spPr>
            <a:xfrm>
              <a:off x="-45620500" y="4163550"/>
              <a:ext cx="70900" cy="71125"/>
            </a:xfrm>
            <a:custGeom>
              <a:rect b="b" l="l" r="r" t="t"/>
              <a:pathLst>
                <a:path extrusionOk="0" h="2845" w="2836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52"/>
            <p:cNvSpPr/>
            <p:nvPr/>
          </p:nvSpPr>
          <p:spPr>
            <a:xfrm>
              <a:off x="-45673275" y="4159625"/>
              <a:ext cx="79575" cy="78975"/>
            </a:xfrm>
            <a:custGeom>
              <a:rect b="b" l="l" r="r" t="t"/>
              <a:pathLst>
                <a:path extrusionOk="0" h="3159" w="3183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9" name="Google Shape;3509;p52"/>
          <p:cNvGrpSpPr/>
          <p:nvPr/>
        </p:nvGrpSpPr>
        <p:grpSpPr>
          <a:xfrm>
            <a:off x="2186449" y="4117825"/>
            <a:ext cx="356205" cy="356205"/>
            <a:chOff x="-44512325" y="3176075"/>
            <a:chExt cx="300900" cy="300900"/>
          </a:xfrm>
        </p:grpSpPr>
        <p:sp>
          <p:nvSpPr>
            <p:cNvPr id="3510" name="Google Shape;3510;p52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2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2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3" name="Google Shape;3513;p52"/>
          <p:cNvGrpSpPr/>
          <p:nvPr/>
        </p:nvGrpSpPr>
        <p:grpSpPr>
          <a:xfrm>
            <a:off x="2589789" y="1386849"/>
            <a:ext cx="354341" cy="354341"/>
            <a:chOff x="-49027775" y="3183175"/>
            <a:chExt cx="299325" cy="299325"/>
          </a:xfrm>
        </p:grpSpPr>
        <p:sp>
          <p:nvSpPr>
            <p:cNvPr id="3514" name="Google Shape;3514;p52"/>
            <p:cNvSpPr/>
            <p:nvPr/>
          </p:nvSpPr>
          <p:spPr>
            <a:xfrm>
              <a:off x="-48870250" y="3183175"/>
              <a:ext cx="141800" cy="185900"/>
            </a:xfrm>
            <a:custGeom>
              <a:rect b="b" l="l" r="r" t="t"/>
              <a:pathLst>
                <a:path extrusionOk="0" h="7436" w="5672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52"/>
            <p:cNvSpPr/>
            <p:nvPr/>
          </p:nvSpPr>
          <p:spPr>
            <a:xfrm>
              <a:off x="-49027775" y="3183175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52"/>
            <p:cNvSpPr/>
            <p:nvPr/>
          </p:nvSpPr>
          <p:spPr>
            <a:xfrm>
              <a:off x="-49027775" y="3295800"/>
              <a:ext cx="141800" cy="186700"/>
            </a:xfrm>
            <a:custGeom>
              <a:rect b="b" l="l" r="r" t="t"/>
              <a:pathLst>
                <a:path extrusionOk="0" h="7468" w="5672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52"/>
            <p:cNvSpPr/>
            <p:nvPr/>
          </p:nvSpPr>
          <p:spPr>
            <a:xfrm>
              <a:off x="-48914350" y="3340700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8" name="Google Shape;3518;p52"/>
          <p:cNvGrpSpPr/>
          <p:nvPr/>
        </p:nvGrpSpPr>
        <p:grpSpPr>
          <a:xfrm>
            <a:off x="2589330" y="1822251"/>
            <a:ext cx="355258" cy="357152"/>
            <a:chOff x="-49027775" y="3550975"/>
            <a:chExt cx="300100" cy="301700"/>
          </a:xfrm>
        </p:grpSpPr>
        <p:sp>
          <p:nvSpPr>
            <p:cNvPr id="3519" name="Google Shape;3519;p52"/>
            <p:cNvSpPr/>
            <p:nvPr/>
          </p:nvSpPr>
          <p:spPr>
            <a:xfrm>
              <a:off x="-48941125" y="3613200"/>
              <a:ext cx="74050" cy="26825"/>
            </a:xfrm>
            <a:custGeom>
              <a:rect b="b" l="l" r="r" t="t"/>
              <a:pathLst>
                <a:path extrusionOk="0" h="1073" w="2962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2"/>
            <p:cNvSpPr/>
            <p:nvPr/>
          </p:nvSpPr>
          <p:spPr>
            <a:xfrm>
              <a:off x="-488710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2"/>
            <p:cNvSpPr/>
            <p:nvPr/>
          </p:nvSpPr>
          <p:spPr>
            <a:xfrm>
              <a:off x="-48893075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2"/>
            <p:cNvSpPr/>
            <p:nvPr/>
          </p:nvSpPr>
          <p:spPr>
            <a:xfrm>
              <a:off x="-49027775" y="3550975"/>
              <a:ext cx="100050" cy="87475"/>
            </a:xfrm>
            <a:custGeom>
              <a:rect b="b" l="l" r="r" t="t"/>
              <a:pathLst>
                <a:path extrusionOk="0" h="3499" w="4002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2"/>
            <p:cNvSpPr/>
            <p:nvPr/>
          </p:nvSpPr>
          <p:spPr>
            <a:xfrm>
              <a:off x="-48962400" y="3552550"/>
              <a:ext cx="95325" cy="43350"/>
            </a:xfrm>
            <a:custGeom>
              <a:rect b="b" l="l" r="r" t="t"/>
              <a:pathLst>
                <a:path extrusionOk="0" h="1734" w="3813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2"/>
            <p:cNvSpPr/>
            <p:nvPr/>
          </p:nvSpPr>
          <p:spPr>
            <a:xfrm>
              <a:off x="-49027775" y="3657325"/>
              <a:ext cx="300100" cy="195350"/>
            </a:xfrm>
            <a:custGeom>
              <a:rect b="b" l="l" r="r" t="t"/>
              <a:pathLst>
                <a:path extrusionOk="0" h="7814" w="12004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2"/>
            <p:cNvSpPr/>
            <p:nvPr/>
          </p:nvSpPr>
          <p:spPr>
            <a:xfrm>
              <a:off x="-48886775" y="3726625"/>
              <a:ext cx="28375" cy="37050"/>
            </a:xfrm>
            <a:custGeom>
              <a:rect b="b" l="l" r="r" t="t"/>
              <a:pathLst>
                <a:path extrusionOk="0" h="1482" w="1135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2"/>
            <p:cNvSpPr/>
            <p:nvPr/>
          </p:nvSpPr>
          <p:spPr>
            <a:xfrm>
              <a:off x="-48822975" y="3550975"/>
              <a:ext cx="94525" cy="44925"/>
            </a:xfrm>
            <a:custGeom>
              <a:rect b="b" l="l" r="r" t="t"/>
              <a:pathLst>
                <a:path extrusionOk="0" h="1797" w="3781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2"/>
            <p:cNvSpPr/>
            <p:nvPr/>
          </p:nvSpPr>
          <p:spPr>
            <a:xfrm>
              <a:off x="-48939550" y="3684100"/>
              <a:ext cx="122100" cy="122100"/>
            </a:xfrm>
            <a:custGeom>
              <a:rect b="b" l="l" r="r" t="t"/>
              <a:pathLst>
                <a:path extrusionOk="0" h="4884" w="4884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2"/>
            <p:cNvSpPr/>
            <p:nvPr/>
          </p:nvSpPr>
          <p:spPr>
            <a:xfrm>
              <a:off x="-48801725" y="3613200"/>
              <a:ext cx="73275" cy="26825"/>
            </a:xfrm>
            <a:custGeom>
              <a:rect b="b" l="l" r="r" t="t"/>
              <a:pathLst>
                <a:path extrusionOk="0" h="1073" w="2931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9" name="Google Shape;3529;p52"/>
          <p:cNvGrpSpPr/>
          <p:nvPr/>
        </p:nvGrpSpPr>
        <p:grpSpPr>
          <a:xfrm>
            <a:off x="2587406" y="2259310"/>
            <a:ext cx="359106" cy="355525"/>
            <a:chOff x="-49031025" y="3920175"/>
            <a:chExt cx="303350" cy="300325"/>
          </a:xfrm>
        </p:grpSpPr>
        <p:sp>
          <p:nvSpPr>
            <p:cNvPr id="3530" name="Google Shape;3530;p52"/>
            <p:cNvSpPr/>
            <p:nvPr/>
          </p:nvSpPr>
          <p:spPr>
            <a:xfrm>
              <a:off x="-49031025" y="4131875"/>
              <a:ext cx="109600" cy="88625"/>
            </a:xfrm>
            <a:custGeom>
              <a:rect b="b" l="l" r="r" t="t"/>
              <a:pathLst>
                <a:path extrusionOk="0" h="3545" w="4384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2"/>
            <p:cNvSpPr/>
            <p:nvPr/>
          </p:nvSpPr>
          <p:spPr>
            <a:xfrm>
              <a:off x="-48921450" y="3920175"/>
              <a:ext cx="79575" cy="130975"/>
            </a:xfrm>
            <a:custGeom>
              <a:rect b="b" l="l" r="r" t="t"/>
              <a:pathLst>
                <a:path extrusionOk="0" h="5239" w="3183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2"/>
            <p:cNvSpPr/>
            <p:nvPr/>
          </p:nvSpPr>
          <p:spPr>
            <a:xfrm>
              <a:off x="-48842675" y="4008100"/>
              <a:ext cx="115000" cy="53300"/>
            </a:xfrm>
            <a:custGeom>
              <a:rect b="b" l="l" r="r" t="t"/>
              <a:pathLst>
                <a:path extrusionOk="0" h="2132" w="460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2"/>
            <p:cNvSpPr/>
            <p:nvPr/>
          </p:nvSpPr>
          <p:spPr>
            <a:xfrm>
              <a:off x="-48838750" y="4078700"/>
              <a:ext cx="51225" cy="66975"/>
            </a:xfrm>
            <a:custGeom>
              <a:rect b="b" l="l" r="r" t="t"/>
              <a:pathLst>
                <a:path extrusionOk="0" h="2679" w="2049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2"/>
            <p:cNvSpPr/>
            <p:nvPr/>
          </p:nvSpPr>
          <p:spPr>
            <a:xfrm>
              <a:off x="-48975000" y="3920575"/>
              <a:ext cx="173300" cy="248725"/>
            </a:xfrm>
            <a:custGeom>
              <a:rect b="b" l="l" r="r" t="t"/>
              <a:pathLst>
                <a:path extrusionOk="0" h="9949" w="6932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2"/>
            <p:cNvSpPr/>
            <p:nvPr/>
          </p:nvSpPr>
          <p:spPr>
            <a:xfrm>
              <a:off x="-48955300" y="4129900"/>
              <a:ext cx="151250" cy="89800"/>
            </a:xfrm>
            <a:custGeom>
              <a:rect b="b" l="l" r="r" t="t"/>
              <a:pathLst>
                <a:path extrusionOk="0" h="3592" w="605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6" name="Google Shape;3536;p52"/>
          <p:cNvGrpSpPr/>
          <p:nvPr/>
        </p:nvGrpSpPr>
        <p:grpSpPr>
          <a:xfrm>
            <a:off x="1303511" y="2752344"/>
            <a:ext cx="356176" cy="354341"/>
            <a:chOff x="-47155575" y="3200500"/>
            <a:chExt cx="300875" cy="299325"/>
          </a:xfrm>
        </p:grpSpPr>
        <p:sp>
          <p:nvSpPr>
            <p:cNvPr id="3537" name="Google Shape;3537;p52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2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2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2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2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2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3" name="Google Shape;3543;p52"/>
          <p:cNvGrpSpPr/>
          <p:nvPr/>
        </p:nvGrpSpPr>
        <p:grpSpPr>
          <a:xfrm>
            <a:off x="1303970" y="3188692"/>
            <a:ext cx="355258" cy="355258"/>
            <a:chOff x="-47154800" y="3569100"/>
            <a:chExt cx="300100" cy="300100"/>
          </a:xfrm>
        </p:grpSpPr>
        <p:sp>
          <p:nvSpPr>
            <p:cNvPr id="3544" name="Google Shape;3544;p52"/>
            <p:cNvSpPr/>
            <p:nvPr/>
          </p:nvSpPr>
          <p:spPr>
            <a:xfrm>
              <a:off x="-46994900" y="3728200"/>
              <a:ext cx="140200" cy="141000"/>
            </a:xfrm>
            <a:custGeom>
              <a:rect b="b" l="l" r="r" t="t"/>
              <a:pathLst>
                <a:path extrusionOk="0" h="5640" w="5608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2"/>
            <p:cNvSpPr/>
            <p:nvPr/>
          </p:nvSpPr>
          <p:spPr>
            <a:xfrm>
              <a:off x="-469783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2"/>
            <p:cNvSpPr/>
            <p:nvPr/>
          </p:nvSpPr>
          <p:spPr>
            <a:xfrm>
              <a:off x="-47075250" y="366520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2"/>
            <p:cNvSpPr/>
            <p:nvPr/>
          </p:nvSpPr>
          <p:spPr>
            <a:xfrm>
              <a:off x="-47110700" y="36313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2"/>
            <p:cNvSpPr/>
            <p:nvPr/>
          </p:nvSpPr>
          <p:spPr>
            <a:xfrm>
              <a:off x="-47075250" y="3665200"/>
              <a:ext cx="53575" cy="54350"/>
            </a:xfrm>
            <a:custGeom>
              <a:rect b="b" l="l" r="r" t="t"/>
              <a:pathLst>
                <a:path extrusionOk="0" h="2174" w="2143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2"/>
            <p:cNvSpPr/>
            <p:nvPr/>
          </p:nvSpPr>
          <p:spPr>
            <a:xfrm>
              <a:off x="-47154800" y="3569100"/>
              <a:ext cx="229225" cy="300100"/>
            </a:xfrm>
            <a:custGeom>
              <a:rect b="b" l="l" r="r" t="t"/>
              <a:pathLst>
                <a:path extrusionOk="0" h="12004" w="9169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0" name="Google Shape;3550;p52"/>
          <p:cNvGrpSpPr/>
          <p:nvPr/>
        </p:nvGrpSpPr>
        <p:grpSpPr>
          <a:xfrm>
            <a:off x="1304443" y="3626905"/>
            <a:ext cx="354311" cy="353423"/>
            <a:chOff x="-47154000" y="3939275"/>
            <a:chExt cx="299300" cy="298550"/>
          </a:xfrm>
        </p:grpSpPr>
        <p:sp>
          <p:nvSpPr>
            <p:cNvPr id="3551" name="Google Shape;3551;p52"/>
            <p:cNvSpPr/>
            <p:nvPr/>
          </p:nvSpPr>
          <p:spPr>
            <a:xfrm>
              <a:off x="-47084700" y="4131475"/>
              <a:ext cx="159125" cy="106350"/>
            </a:xfrm>
            <a:custGeom>
              <a:rect b="b" l="l" r="r" t="t"/>
              <a:pathLst>
                <a:path extrusionOk="0" h="4254" w="6365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52"/>
            <p:cNvSpPr/>
            <p:nvPr/>
          </p:nvSpPr>
          <p:spPr>
            <a:xfrm>
              <a:off x="-46979150" y="3943225"/>
              <a:ext cx="48050" cy="47275"/>
            </a:xfrm>
            <a:custGeom>
              <a:rect b="b" l="l" r="r" t="t"/>
              <a:pathLst>
                <a:path extrusionOk="0" h="1891" w="1922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52"/>
            <p:cNvSpPr/>
            <p:nvPr/>
          </p:nvSpPr>
          <p:spPr>
            <a:xfrm>
              <a:off x="-47154000" y="4026700"/>
              <a:ext cx="299300" cy="141025"/>
            </a:xfrm>
            <a:custGeom>
              <a:rect b="b" l="l" r="r" t="t"/>
              <a:pathLst>
                <a:path extrusionOk="0" h="5641" w="11972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52"/>
            <p:cNvSpPr/>
            <p:nvPr/>
          </p:nvSpPr>
          <p:spPr>
            <a:xfrm>
              <a:off x="-47083125" y="3939275"/>
              <a:ext cx="158325" cy="106350"/>
            </a:xfrm>
            <a:custGeom>
              <a:rect b="b" l="l" r="r" t="t"/>
              <a:pathLst>
                <a:path extrusionOk="0" h="4254" w="633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5" name="Google Shape;3555;p52"/>
          <p:cNvGrpSpPr/>
          <p:nvPr/>
        </p:nvGrpSpPr>
        <p:grpSpPr>
          <a:xfrm>
            <a:off x="3529733" y="2752344"/>
            <a:ext cx="312375" cy="354341"/>
            <a:chOff x="-45286550" y="3200500"/>
            <a:chExt cx="263875" cy="299325"/>
          </a:xfrm>
        </p:grpSpPr>
        <p:sp>
          <p:nvSpPr>
            <p:cNvPr id="3556" name="Google Shape;3556;p52"/>
            <p:cNvSpPr/>
            <p:nvPr/>
          </p:nvSpPr>
          <p:spPr>
            <a:xfrm>
              <a:off x="-45233000" y="3200500"/>
              <a:ext cx="210325" cy="247325"/>
            </a:xfrm>
            <a:custGeom>
              <a:rect b="b" l="l" r="r" t="t"/>
              <a:pathLst>
                <a:path extrusionOk="0" h="9893" w="8413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52"/>
            <p:cNvSpPr/>
            <p:nvPr/>
          </p:nvSpPr>
          <p:spPr>
            <a:xfrm>
              <a:off x="-45216450" y="3340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52"/>
            <p:cNvSpPr/>
            <p:nvPr/>
          </p:nvSpPr>
          <p:spPr>
            <a:xfrm>
              <a:off x="-45286550" y="3289500"/>
              <a:ext cx="158325" cy="210325"/>
            </a:xfrm>
            <a:custGeom>
              <a:rect b="b" l="l" r="r" t="t"/>
              <a:pathLst>
                <a:path extrusionOk="0" h="8413" w="6333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9" name="Google Shape;3559;p52"/>
          <p:cNvGrpSpPr/>
          <p:nvPr/>
        </p:nvGrpSpPr>
        <p:grpSpPr>
          <a:xfrm>
            <a:off x="3529733" y="3189639"/>
            <a:ext cx="312375" cy="354311"/>
            <a:chOff x="-45286550" y="3569900"/>
            <a:chExt cx="263875" cy="299300"/>
          </a:xfrm>
        </p:grpSpPr>
        <p:sp>
          <p:nvSpPr>
            <p:cNvPr id="3560" name="Google Shape;3560;p52"/>
            <p:cNvSpPr/>
            <p:nvPr/>
          </p:nvSpPr>
          <p:spPr>
            <a:xfrm>
              <a:off x="-45234575" y="372820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52"/>
            <p:cNvSpPr/>
            <p:nvPr/>
          </p:nvSpPr>
          <p:spPr>
            <a:xfrm>
              <a:off x="-45286550" y="3692750"/>
              <a:ext cx="263875" cy="122900"/>
            </a:xfrm>
            <a:custGeom>
              <a:rect b="b" l="l" r="r" t="t"/>
              <a:pathLst>
                <a:path extrusionOk="0" h="4916" w="10555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52"/>
            <p:cNvSpPr/>
            <p:nvPr/>
          </p:nvSpPr>
          <p:spPr>
            <a:xfrm>
              <a:off x="-45093575" y="3728200"/>
              <a:ext cx="17325" cy="53575"/>
            </a:xfrm>
            <a:custGeom>
              <a:rect b="b" l="l" r="r" t="t"/>
              <a:pathLst>
                <a:path extrusionOk="0" h="2143" w="693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52"/>
            <p:cNvSpPr/>
            <p:nvPr/>
          </p:nvSpPr>
          <p:spPr>
            <a:xfrm>
              <a:off x="-45268450" y="3569900"/>
              <a:ext cx="228450" cy="106350"/>
            </a:xfrm>
            <a:custGeom>
              <a:rect b="b" l="l" r="r" t="t"/>
              <a:pathLst>
                <a:path extrusionOk="0" h="4254" w="91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52"/>
            <p:cNvSpPr/>
            <p:nvPr/>
          </p:nvSpPr>
          <p:spPr>
            <a:xfrm>
              <a:off x="-450935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52"/>
            <p:cNvSpPr/>
            <p:nvPr/>
          </p:nvSpPr>
          <p:spPr>
            <a:xfrm>
              <a:off x="-45269225" y="3833750"/>
              <a:ext cx="228425" cy="35450"/>
            </a:xfrm>
            <a:custGeom>
              <a:rect b="b" l="l" r="r" t="t"/>
              <a:pathLst>
                <a:path extrusionOk="0" h="1418" w="9137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6" name="Google Shape;3566;p52"/>
          <p:cNvGrpSpPr/>
          <p:nvPr/>
        </p:nvGrpSpPr>
        <p:grpSpPr>
          <a:xfrm>
            <a:off x="3540920" y="3625988"/>
            <a:ext cx="290001" cy="355258"/>
            <a:chOff x="-45277900" y="3938500"/>
            <a:chExt cx="244975" cy="300100"/>
          </a:xfrm>
        </p:grpSpPr>
        <p:sp>
          <p:nvSpPr>
            <p:cNvPr id="3567" name="Google Shape;3567;p52"/>
            <p:cNvSpPr/>
            <p:nvPr/>
          </p:nvSpPr>
          <p:spPr>
            <a:xfrm>
              <a:off x="-45210950" y="4107825"/>
              <a:ext cx="23650" cy="24450"/>
            </a:xfrm>
            <a:custGeom>
              <a:rect b="b" l="l" r="r" t="t"/>
              <a:pathLst>
                <a:path extrusionOk="0" h="978" w="946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52"/>
            <p:cNvSpPr/>
            <p:nvPr/>
          </p:nvSpPr>
          <p:spPr>
            <a:xfrm>
              <a:off x="-45084925" y="39432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52"/>
            <p:cNvSpPr/>
            <p:nvPr/>
          </p:nvSpPr>
          <p:spPr>
            <a:xfrm>
              <a:off x="-45260575" y="3938500"/>
              <a:ext cx="227650" cy="300100"/>
            </a:xfrm>
            <a:custGeom>
              <a:rect b="b" l="l" r="r" t="t"/>
              <a:pathLst>
                <a:path extrusionOk="0" h="12004" w="910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52"/>
            <p:cNvSpPr/>
            <p:nvPr/>
          </p:nvSpPr>
          <p:spPr>
            <a:xfrm>
              <a:off x="-45277900" y="4061375"/>
              <a:ext cx="193000" cy="122875"/>
            </a:xfrm>
            <a:custGeom>
              <a:rect b="b" l="l" r="r" t="t"/>
              <a:pathLst>
                <a:path extrusionOk="0" h="4915" w="772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1" name="Google Shape;3571;p52"/>
          <p:cNvGrpSpPr/>
          <p:nvPr/>
        </p:nvGrpSpPr>
        <p:grpSpPr>
          <a:xfrm>
            <a:off x="2626869" y="4095090"/>
            <a:ext cx="355258" cy="355258"/>
            <a:chOff x="-44502875" y="3576975"/>
            <a:chExt cx="300100" cy="300100"/>
          </a:xfrm>
        </p:grpSpPr>
        <p:sp>
          <p:nvSpPr>
            <p:cNvPr id="3572" name="Google Shape;3572;p52"/>
            <p:cNvSpPr/>
            <p:nvPr/>
          </p:nvSpPr>
          <p:spPr>
            <a:xfrm>
              <a:off x="-44466650" y="3576975"/>
              <a:ext cx="53600" cy="18925"/>
            </a:xfrm>
            <a:custGeom>
              <a:rect b="b" l="l" r="r" t="t"/>
              <a:pathLst>
                <a:path extrusionOk="0" h="757" w="2144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52"/>
            <p:cNvSpPr/>
            <p:nvPr/>
          </p:nvSpPr>
          <p:spPr>
            <a:xfrm>
              <a:off x="-44502875" y="3595100"/>
              <a:ext cx="283575" cy="281975"/>
            </a:xfrm>
            <a:custGeom>
              <a:rect b="b" l="l" r="r" t="t"/>
              <a:pathLst>
                <a:path extrusionOk="0" h="11279" w="11343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52"/>
            <p:cNvSpPr/>
            <p:nvPr/>
          </p:nvSpPr>
          <p:spPr>
            <a:xfrm>
              <a:off x="-44221675" y="3788850"/>
              <a:ext cx="18900" cy="52800"/>
            </a:xfrm>
            <a:custGeom>
              <a:rect b="b" l="l" r="r" t="t"/>
              <a:pathLst>
                <a:path extrusionOk="0" h="2112" w="756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5" name="Google Shape;3575;p52"/>
          <p:cNvGrpSpPr/>
          <p:nvPr/>
        </p:nvGrpSpPr>
        <p:grpSpPr>
          <a:xfrm>
            <a:off x="4835456" y="1828361"/>
            <a:ext cx="356196" cy="354670"/>
            <a:chOff x="-13946200" y="3647075"/>
            <a:chExt cx="353650" cy="352100"/>
          </a:xfrm>
        </p:grpSpPr>
        <p:sp>
          <p:nvSpPr>
            <p:cNvPr id="3576" name="Google Shape;3576;p52"/>
            <p:cNvSpPr/>
            <p:nvPr/>
          </p:nvSpPr>
          <p:spPr>
            <a:xfrm>
              <a:off x="-13717000" y="3647075"/>
              <a:ext cx="124450" cy="144150"/>
            </a:xfrm>
            <a:custGeom>
              <a:rect b="b" l="l" r="r" t="t"/>
              <a:pathLst>
                <a:path extrusionOk="0" h="5766" w="4978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52"/>
            <p:cNvSpPr/>
            <p:nvPr/>
          </p:nvSpPr>
          <p:spPr>
            <a:xfrm>
              <a:off x="-13801275" y="3647075"/>
              <a:ext cx="63025" cy="61075"/>
            </a:xfrm>
            <a:custGeom>
              <a:rect b="b" l="l" r="r" t="t"/>
              <a:pathLst>
                <a:path extrusionOk="0" h="2443" w="2521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52"/>
            <p:cNvSpPr/>
            <p:nvPr/>
          </p:nvSpPr>
          <p:spPr>
            <a:xfrm>
              <a:off x="-13946200" y="3647075"/>
              <a:ext cx="124450" cy="143400"/>
            </a:xfrm>
            <a:custGeom>
              <a:rect b="b" l="l" r="r" t="t"/>
              <a:pathLst>
                <a:path extrusionOk="0" h="5736" w="4978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52"/>
            <p:cNvSpPr/>
            <p:nvPr/>
          </p:nvSpPr>
          <p:spPr>
            <a:xfrm>
              <a:off x="-13946200" y="3873900"/>
              <a:ext cx="352875" cy="125275"/>
            </a:xfrm>
            <a:custGeom>
              <a:rect b="b" l="l" r="r" t="t"/>
              <a:pathLst>
                <a:path extrusionOk="0" h="5011" w="14115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52"/>
            <p:cNvSpPr/>
            <p:nvPr/>
          </p:nvSpPr>
          <p:spPr>
            <a:xfrm>
              <a:off x="-13713850" y="3810125"/>
              <a:ext cx="120525" cy="105075"/>
            </a:xfrm>
            <a:custGeom>
              <a:rect b="b" l="l" r="r" t="t"/>
              <a:pathLst>
                <a:path extrusionOk="0" h="4203" w="4821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52"/>
            <p:cNvSpPr/>
            <p:nvPr/>
          </p:nvSpPr>
          <p:spPr>
            <a:xfrm>
              <a:off x="-13946200" y="3810125"/>
              <a:ext cx="121300" cy="105175"/>
            </a:xfrm>
            <a:custGeom>
              <a:rect b="b" l="l" r="r" t="t"/>
              <a:pathLst>
                <a:path extrusionOk="0" h="4207" w="4852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2" name="Google Shape;3582;p52"/>
          <p:cNvGrpSpPr/>
          <p:nvPr/>
        </p:nvGrpSpPr>
        <p:grpSpPr>
          <a:xfrm>
            <a:off x="6618849" y="1387844"/>
            <a:ext cx="357002" cy="354267"/>
            <a:chOff x="-12163025" y="3214275"/>
            <a:chExt cx="354450" cy="351700"/>
          </a:xfrm>
        </p:grpSpPr>
        <p:sp>
          <p:nvSpPr>
            <p:cNvPr id="3583" name="Google Shape;3583;p52"/>
            <p:cNvSpPr/>
            <p:nvPr/>
          </p:nvSpPr>
          <p:spPr>
            <a:xfrm>
              <a:off x="-12163025" y="3214275"/>
              <a:ext cx="354450" cy="165025"/>
            </a:xfrm>
            <a:custGeom>
              <a:rect b="b" l="l" r="r" t="t"/>
              <a:pathLst>
                <a:path extrusionOk="0" h="6601" w="14178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52"/>
            <p:cNvSpPr/>
            <p:nvPr/>
          </p:nvSpPr>
          <p:spPr>
            <a:xfrm>
              <a:off x="-12161450" y="3503725"/>
              <a:ext cx="41775" cy="62250"/>
            </a:xfrm>
            <a:custGeom>
              <a:rect b="b" l="l" r="r" t="t"/>
              <a:pathLst>
                <a:path extrusionOk="0" h="2490" w="1671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52"/>
            <p:cNvSpPr/>
            <p:nvPr/>
          </p:nvSpPr>
          <p:spPr>
            <a:xfrm>
              <a:off x="-12161450" y="3350150"/>
              <a:ext cx="41775" cy="133125"/>
            </a:xfrm>
            <a:custGeom>
              <a:rect b="b" l="l" r="r" t="t"/>
              <a:pathLst>
                <a:path extrusionOk="0" h="5325" w="1671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6" name="Google Shape;3586;p52"/>
          <p:cNvGrpSpPr/>
          <p:nvPr/>
        </p:nvGrpSpPr>
        <p:grpSpPr>
          <a:xfrm>
            <a:off x="6619629" y="1827581"/>
            <a:ext cx="355441" cy="356232"/>
            <a:chOff x="-12160675" y="3647875"/>
            <a:chExt cx="352900" cy="353650"/>
          </a:xfrm>
        </p:grpSpPr>
        <p:sp>
          <p:nvSpPr>
            <p:cNvPr id="3587" name="Google Shape;3587;p52"/>
            <p:cNvSpPr/>
            <p:nvPr/>
          </p:nvSpPr>
          <p:spPr>
            <a:xfrm>
              <a:off x="-12059850" y="3958975"/>
              <a:ext cx="149675" cy="42550"/>
            </a:xfrm>
            <a:custGeom>
              <a:rect b="b" l="l" r="r" t="t"/>
              <a:pathLst>
                <a:path extrusionOk="0" h="1702" w="5987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52"/>
            <p:cNvSpPr/>
            <p:nvPr/>
          </p:nvSpPr>
          <p:spPr>
            <a:xfrm>
              <a:off x="-11850350" y="3749475"/>
              <a:ext cx="42575" cy="149675"/>
            </a:xfrm>
            <a:custGeom>
              <a:rect b="b" l="l" r="r" t="t"/>
              <a:pathLst>
                <a:path extrusionOk="0" h="5987" w="1703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52"/>
            <p:cNvSpPr/>
            <p:nvPr/>
          </p:nvSpPr>
          <p:spPr>
            <a:xfrm>
              <a:off x="-12059850" y="3647875"/>
              <a:ext cx="148875" cy="42550"/>
            </a:xfrm>
            <a:custGeom>
              <a:rect b="b" l="l" r="r" t="t"/>
              <a:pathLst>
                <a:path extrusionOk="0" h="1702" w="5955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52"/>
            <p:cNvSpPr/>
            <p:nvPr/>
          </p:nvSpPr>
          <p:spPr>
            <a:xfrm>
              <a:off x="-12160675" y="3750250"/>
              <a:ext cx="41775" cy="148900"/>
            </a:xfrm>
            <a:custGeom>
              <a:rect b="b" l="l" r="r" t="t"/>
              <a:pathLst>
                <a:path extrusionOk="0" h="5956" w="1671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52"/>
            <p:cNvSpPr/>
            <p:nvPr/>
          </p:nvSpPr>
          <p:spPr>
            <a:xfrm>
              <a:off x="-12099225" y="3710875"/>
              <a:ext cx="228425" cy="226200"/>
            </a:xfrm>
            <a:custGeom>
              <a:rect b="b" l="l" r="r" t="t"/>
              <a:pathLst>
                <a:path extrusionOk="0" h="9048" w="9137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52"/>
            <p:cNvSpPr/>
            <p:nvPr/>
          </p:nvSpPr>
          <p:spPr>
            <a:xfrm>
              <a:off x="-12056700" y="3751825"/>
              <a:ext cx="144950" cy="144950"/>
            </a:xfrm>
            <a:custGeom>
              <a:rect b="b" l="l" r="r" t="t"/>
              <a:pathLst>
                <a:path extrusionOk="0" h="5798" w="5798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52"/>
            <p:cNvSpPr/>
            <p:nvPr/>
          </p:nvSpPr>
          <p:spPr>
            <a:xfrm>
              <a:off x="-12016525" y="3792775"/>
              <a:ext cx="63025" cy="63050"/>
            </a:xfrm>
            <a:custGeom>
              <a:rect b="b" l="l" r="r" t="t"/>
              <a:pathLst>
                <a:path extrusionOk="0" h="2522" w="2521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4" name="Google Shape;3594;p52"/>
          <p:cNvGrpSpPr/>
          <p:nvPr/>
        </p:nvGrpSpPr>
        <p:grpSpPr>
          <a:xfrm>
            <a:off x="6630345" y="2272036"/>
            <a:ext cx="354635" cy="356232"/>
            <a:chOff x="-12160675" y="4081850"/>
            <a:chExt cx="352100" cy="353650"/>
          </a:xfrm>
        </p:grpSpPr>
        <p:sp>
          <p:nvSpPr>
            <p:cNvPr id="3595" name="Google Shape;3595;p52"/>
            <p:cNvSpPr/>
            <p:nvPr/>
          </p:nvSpPr>
          <p:spPr>
            <a:xfrm>
              <a:off x="-12014950" y="4081850"/>
              <a:ext cx="61450" cy="62275"/>
            </a:xfrm>
            <a:custGeom>
              <a:rect b="b" l="l" r="r" t="t"/>
              <a:pathLst>
                <a:path extrusionOk="0" h="2491" w="2458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52"/>
            <p:cNvSpPr/>
            <p:nvPr/>
          </p:nvSpPr>
          <p:spPr>
            <a:xfrm>
              <a:off x="-12077175" y="4352000"/>
              <a:ext cx="186700" cy="83500"/>
            </a:xfrm>
            <a:custGeom>
              <a:rect b="b" l="l" r="r" t="t"/>
              <a:pathLst>
                <a:path extrusionOk="0" h="3340" w="7468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52"/>
            <p:cNvSpPr/>
            <p:nvPr/>
          </p:nvSpPr>
          <p:spPr>
            <a:xfrm>
              <a:off x="-11911775" y="4186000"/>
              <a:ext cx="103200" cy="101425"/>
            </a:xfrm>
            <a:custGeom>
              <a:rect b="b" l="l" r="r" t="t"/>
              <a:pathLst>
                <a:path extrusionOk="0" h="4057" w="4128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52"/>
            <p:cNvSpPr/>
            <p:nvPr/>
          </p:nvSpPr>
          <p:spPr>
            <a:xfrm>
              <a:off x="-12160675" y="4186000"/>
              <a:ext cx="104000" cy="101425"/>
            </a:xfrm>
            <a:custGeom>
              <a:rect b="b" l="l" r="r" t="t"/>
              <a:pathLst>
                <a:path extrusionOk="0" h="4057" w="416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52"/>
            <p:cNvSpPr/>
            <p:nvPr/>
          </p:nvSpPr>
          <p:spPr>
            <a:xfrm>
              <a:off x="-12049600" y="4144075"/>
              <a:ext cx="127600" cy="67750"/>
            </a:xfrm>
            <a:custGeom>
              <a:rect b="b" l="l" r="r" t="t"/>
              <a:pathLst>
                <a:path extrusionOk="0" h="2710" w="5104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52"/>
            <p:cNvSpPr/>
            <p:nvPr/>
          </p:nvSpPr>
          <p:spPr>
            <a:xfrm>
              <a:off x="-12033850" y="4212600"/>
              <a:ext cx="99250" cy="118150"/>
            </a:xfrm>
            <a:custGeom>
              <a:rect b="b" l="l" r="r" t="t"/>
              <a:pathLst>
                <a:path extrusionOk="0" h="4726" w="397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1" name="Google Shape;3601;p52"/>
          <p:cNvGrpSpPr/>
          <p:nvPr/>
        </p:nvGrpSpPr>
        <p:grpSpPr>
          <a:xfrm>
            <a:off x="4835311" y="2746480"/>
            <a:ext cx="355416" cy="355652"/>
            <a:chOff x="-10391650" y="3180600"/>
            <a:chExt cx="352875" cy="353075"/>
          </a:xfrm>
        </p:grpSpPr>
        <p:sp>
          <p:nvSpPr>
            <p:cNvPr id="3602" name="Google Shape;3602;p52"/>
            <p:cNvSpPr/>
            <p:nvPr/>
          </p:nvSpPr>
          <p:spPr>
            <a:xfrm>
              <a:off x="-10390875" y="3263500"/>
              <a:ext cx="352100" cy="42550"/>
            </a:xfrm>
            <a:custGeom>
              <a:rect b="b" l="l" r="r" t="t"/>
              <a:pathLst>
                <a:path extrusionOk="0" h="1702" w="14084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52"/>
            <p:cNvSpPr/>
            <p:nvPr/>
          </p:nvSpPr>
          <p:spPr>
            <a:xfrm>
              <a:off x="-10391650" y="3451750"/>
              <a:ext cx="352875" cy="81925"/>
            </a:xfrm>
            <a:custGeom>
              <a:rect b="b" l="l" r="r" t="t"/>
              <a:pathLst>
                <a:path extrusionOk="0" h="3277" w="14115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52"/>
            <p:cNvSpPr/>
            <p:nvPr/>
          </p:nvSpPr>
          <p:spPr>
            <a:xfrm>
              <a:off x="-10327075" y="3180600"/>
              <a:ext cx="223700" cy="62450"/>
            </a:xfrm>
            <a:custGeom>
              <a:rect b="b" l="l" r="r" t="t"/>
              <a:pathLst>
                <a:path extrusionOk="0" h="2498" w="8948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52"/>
            <p:cNvSpPr/>
            <p:nvPr/>
          </p:nvSpPr>
          <p:spPr>
            <a:xfrm>
              <a:off x="-10245950" y="3325725"/>
              <a:ext cx="61450" cy="104775"/>
            </a:xfrm>
            <a:custGeom>
              <a:rect b="b" l="l" r="r" t="t"/>
              <a:pathLst>
                <a:path extrusionOk="0" h="4191" w="2458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52"/>
            <p:cNvSpPr/>
            <p:nvPr/>
          </p:nvSpPr>
          <p:spPr>
            <a:xfrm>
              <a:off x="-10142775" y="3325725"/>
              <a:ext cx="63025" cy="104775"/>
            </a:xfrm>
            <a:custGeom>
              <a:rect b="b" l="l" r="r" t="t"/>
              <a:pathLst>
                <a:path extrusionOk="0" h="4191" w="2521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52"/>
            <p:cNvSpPr/>
            <p:nvPr/>
          </p:nvSpPr>
          <p:spPr>
            <a:xfrm>
              <a:off x="-10350700" y="33257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8" name="Google Shape;3608;p52"/>
          <p:cNvGrpSpPr/>
          <p:nvPr/>
        </p:nvGrpSpPr>
        <p:grpSpPr>
          <a:xfrm>
            <a:off x="4835310" y="3223278"/>
            <a:ext cx="354635" cy="353890"/>
            <a:chOff x="-10390875" y="3616350"/>
            <a:chExt cx="352100" cy="351325"/>
          </a:xfrm>
        </p:grpSpPr>
        <p:sp>
          <p:nvSpPr>
            <p:cNvPr id="3609" name="Google Shape;3609;p52"/>
            <p:cNvSpPr/>
            <p:nvPr/>
          </p:nvSpPr>
          <p:spPr>
            <a:xfrm>
              <a:off x="-10308950" y="3780175"/>
              <a:ext cx="186675" cy="104800"/>
            </a:xfrm>
            <a:custGeom>
              <a:rect b="b" l="l" r="r" t="t"/>
              <a:pathLst>
                <a:path extrusionOk="0" h="4192" w="7467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52"/>
            <p:cNvSpPr/>
            <p:nvPr/>
          </p:nvSpPr>
          <p:spPr>
            <a:xfrm>
              <a:off x="-10390875" y="3698275"/>
              <a:ext cx="352100" cy="269400"/>
            </a:xfrm>
            <a:custGeom>
              <a:rect b="b" l="l" r="r" t="t"/>
              <a:pathLst>
                <a:path extrusionOk="0" h="10776" w="14084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52"/>
            <p:cNvSpPr/>
            <p:nvPr/>
          </p:nvSpPr>
          <p:spPr>
            <a:xfrm>
              <a:off x="-10268000" y="3616350"/>
              <a:ext cx="103975" cy="81150"/>
            </a:xfrm>
            <a:custGeom>
              <a:rect b="b" l="l" r="r" t="t"/>
              <a:pathLst>
                <a:path extrusionOk="0" h="3246" w="4159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2" name="Google Shape;3612;p52"/>
          <p:cNvGrpSpPr/>
          <p:nvPr/>
        </p:nvGrpSpPr>
        <p:grpSpPr>
          <a:xfrm>
            <a:off x="7502285" y="2747943"/>
            <a:ext cx="312585" cy="354670"/>
            <a:chOff x="-10370400" y="4049550"/>
            <a:chExt cx="310350" cy="352100"/>
          </a:xfrm>
        </p:grpSpPr>
        <p:sp>
          <p:nvSpPr>
            <p:cNvPr id="3613" name="Google Shape;3613;p52"/>
            <p:cNvSpPr/>
            <p:nvPr/>
          </p:nvSpPr>
          <p:spPr>
            <a:xfrm>
              <a:off x="-10308175" y="4224400"/>
              <a:ext cx="185900" cy="115800"/>
            </a:xfrm>
            <a:custGeom>
              <a:rect b="b" l="l" r="r" t="t"/>
              <a:pathLst>
                <a:path extrusionOk="0" h="4632" w="7436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52"/>
            <p:cNvSpPr/>
            <p:nvPr/>
          </p:nvSpPr>
          <p:spPr>
            <a:xfrm>
              <a:off x="-10292425" y="4121225"/>
              <a:ext cx="159125" cy="30750"/>
            </a:xfrm>
            <a:custGeom>
              <a:rect b="b" l="l" r="r" t="t"/>
              <a:pathLst>
                <a:path extrusionOk="0" h="1230" w="6365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52"/>
            <p:cNvSpPr/>
            <p:nvPr/>
          </p:nvSpPr>
          <p:spPr>
            <a:xfrm>
              <a:off x="-10370400" y="4049550"/>
              <a:ext cx="310350" cy="91400"/>
            </a:xfrm>
            <a:custGeom>
              <a:rect b="b" l="l" r="r" t="t"/>
              <a:pathLst>
                <a:path extrusionOk="0" h="3656" w="12414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52"/>
            <p:cNvSpPr/>
            <p:nvPr/>
          </p:nvSpPr>
          <p:spPr>
            <a:xfrm>
              <a:off x="-10328650" y="4173200"/>
              <a:ext cx="226850" cy="30750"/>
            </a:xfrm>
            <a:custGeom>
              <a:rect b="b" l="l" r="r" t="t"/>
              <a:pathLst>
                <a:path extrusionOk="0" h="1230" w="9074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52"/>
            <p:cNvSpPr/>
            <p:nvPr/>
          </p:nvSpPr>
          <p:spPr>
            <a:xfrm>
              <a:off x="-10328650" y="4360650"/>
              <a:ext cx="226850" cy="41000"/>
            </a:xfrm>
            <a:custGeom>
              <a:rect b="b" l="l" r="r" t="t"/>
              <a:pathLst>
                <a:path extrusionOk="0" h="1640" w="9074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8" name="Google Shape;3618;p52"/>
          <p:cNvGrpSpPr/>
          <p:nvPr/>
        </p:nvGrpSpPr>
        <p:grpSpPr>
          <a:xfrm>
            <a:off x="6606541" y="2746884"/>
            <a:ext cx="379236" cy="354847"/>
            <a:chOff x="-8674650" y="3210975"/>
            <a:chExt cx="376525" cy="352275"/>
          </a:xfrm>
        </p:grpSpPr>
        <p:sp>
          <p:nvSpPr>
            <p:cNvPr id="3619" name="Google Shape;3619;p52"/>
            <p:cNvSpPr/>
            <p:nvPr/>
          </p:nvSpPr>
          <p:spPr>
            <a:xfrm>
              <a:off x="-8542325" y="3335375"/>
              <a:ext cx="112650" cy="104375"/>
            </a:xfrm>
            <a:custGeom>
              <a:rect b="b" l="l" r="r" t="t"/>
              <a:pathLst>
                <a:path extrusionOk="0" h="4175" w="4506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52"/>
            <p:cNvSpPr/>
            <p:nvPr/>
          </p:nvSpPr>
          <p:spPr>
            <a:xfrm>
              <a:off x="-8496650" y="3377125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52"/>
            <p:cNvSpPr/>
            <p:nvPr/>
          </p:nvSpPr>
          <p:spPr>
            <a:xfrm>
              <a:off x="-8540750" y="3332825"/>
              <a:ext cx="242625" cy="230425"/>
            </a:xfrm>
            <a:custGeom>
              <a:rect b="b" l="l" r="r" t="t"/>
              <a:pathLst>
                <a:path extrusionOk="0" h="9217" w="9705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52"/>
            <p:cNvSpPr/>
            <p:nvPr/>
          </p:nvSpPr>
          <p:spPr>
            <a:xfrm>
              <a:off x="-8645500" y="3428125"/>
              <a:ext cx="120525" cy="118950"/>
            </a:xfrm>
            <a:custGeom>
              <a:rect b="b" l="l" r="r" t="t"/>
              <a:pathLst>
                <a:path extrusionOk="0" h="4758" w="4821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52"/>
            <p:cNvSpPr/>
            <p:nvPr/>
          </p:nvSpPr>
          <p:spPr>
            <a:xfrm>
              <a:off x="-8448600" y="3227275"/>
              <a:ext cx="122900" cy="122900"/>
            </a:xfrm>
            <a:custGeom>
              <a:rect b="b" l="l" r="r" t="t"/>
              <a:pathLst>
                <a:path extrusionOk="0" h="4916" w="4916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52"/>
            <p:cNvSpPr/>
            <p:nvPr/>
          </p:nvSpPr>
          <p:spPr>
            <a:xfrm>
              <a:off x="-8674650" y="3210975"/>
              <a:ext cx="241825" cy="232925"/>
            </a:xfrm>
            <a:custGeom>
              <a:rect b="b" l="l" r="r" t="t"/>
              <a:pathLst>
                <a:path extrusionOk="0" h="9317" w="9673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5" name="Google Shape;3625;p52"/>
          <p:cNvGrpSpPr/>
          <p:nvPr/>
        </p:nvGrpSpPr>
        <p:grpSpPr>
          <a:xfrm>
            <a:off x="5278038" y="1828361"/>
            <a:ext cx="356221" cy="354670"/>
            <a:chOff x="-13512225" y="3647075"/>
            <a:chExt cx="353675" cy="352100"/>
          </a:xfrm>
        </p:grpSpPr>
        <p:sp>
          <p:nvSpPr>
            <p:cNvPr id="3626" name="Google Shape;3626;p52"/>
            <p:cNvSpPr/>
            <p:nvPr/>
          </p:nvSpPr>
          <p:spPr>
            <a:xfrm>
              <a:off x="-13344475" y="38762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52"/>
            <p:cNvSpPr/>
            <p:nvPr/>
          </p:nvSpPr>
          <p:spPr>
            <a:xfrm>
              <a:off x="-13268850" y="3854225"/>
              <a:ext cx="110300" cy="62250"/>
            </a:xfrm>
            <a:custGeom>
              <a:rect b="b" l="l" r="r" t="t"/>
              <a:pathLst>
                <a:path extrusionOk="0" h="2490" w="4412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52"/>
            <p:cNvSpPr/>
            <p:nvPr/>
          </p:nvSpPr>
          <p:spPr>
            <a:xfrm>
              <a:off x="-13512225" y="3936925"/>
              <a:ext cx="353675" cy="62250"/>
            </a:xfrm>
            <a:custGeom>
              <a:rect b="b" l="l" r="r" t="t"/>
              <a:pathLst>
                <a:path extrusionOk="0" h="2490" w="14147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52"/>
            <p:cNvSpPr/>
            <p:nvPr/>
          </p:nvSpPr>
          <p:spPr>
            <a:xfrm>
              <a:off x="-13387000" y="3833750"/>
              <a:ext cx="104775" cy="104775"/>
            </a:xfrm>
            <a:custGeom>
              <a:rect b="b" l="l" r="r" t="t"/>
              <a:pathLst>
                <a:path extrusionOk="0" h="4191" w="4191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52"/>
            <p:cNvSpPr/>
            <p:nvPr/>
          </p:nvSpPr>
          <p:spPr>
            <a:xfrm>
              <a:off x="-13512225" y="3855000"/>
              <a:ext cx="111875" cy="62250"/>
            </a:xfrm>
            <a:custGeom>
              <a:rect b="b" l="l" r="r" t="t"/>
              <a:pathLst>
                <a:path extrusionOk="0" h="2490" w="4475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52"/>
            <p:cNvSpPr/>
            <p:nvPr/>
          </p:nvSpPr>
          <p:spPr>
            <a:xfrm>
              <a:off x="-13490175" y="3730575"/>
              <a:ext cx="62250" cy="40975"/>
            </a:xfrm>
            <a:custGeom>
              <a:rect b="b" l="l" r="r" t="t"/>
              <a:pathLst>
                <a:path extrusionOk="0" h="1639" w="249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52"/>
            <p:cNvSpPr/>
            <p:nvPr/>
          </p:nvSpPr>
          <p:spPr>
            <a:xfrm>
              <a:off x="-13241275" y="3730575"/>
              <a:ext cx="62225" cy="40975"/>
            </a:xfrm>
            <a:custGeom>
              <a:rect b="b" l="l" r="r" t="t"/>
              <a:pathLst>
                <a:path extrusionOk="0" h="1639" w="2489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52"/>
            <p:cNvSpPr/>
            <p:nvPr/>
          </p:nvSpPr>
          <p:spPr>
            <a:xfrm>
              <a:off x="-13427950" y="3647075"/>
              <a:ext cx="186700" cy="63025"/>
            </a:xfrm>
            <a:custGeom>
              <a:rect b="b" l="l" r="r" t="t"/>
              <a:pathLst>
                <a:path extrusionOk="0" h="2521" w="7468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52"/>
            <p:cNvSpPr/>
            <p:nvPr/>
          </p:nvSpPr>
          <p:spPr>
            <a:xfrm>
              <a:off x="-13512225" y="3773100"/>
              <a:ext cx="353675" cy="60675"/>
            </a:xfrm>
            <a:custGeom>
              <a:rect b="b" l="l" r="r" t="t"/>
              <a:pathLst>
                <a:path extrusionOk="0" h="2427" w="14147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52"/>
            <p:cNvSpPr/>
            <p:nvPr/>
          </p:nvSpPr>
          <p:spPr>
            <a:xfrm>
              <a:off x="-13411400" y="3730575"/>
              <a:ext cx="153600" cy="20500"/>
            </a:xfrm>
            <a:custGeom>
              <a:rect b="b" l="l" r="r" t="t"/>
              <a:pathLst>
                <a:path extrusionOk="0" h="820" w="6144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6" name="Google Shape;3636;p52"/>
          <p:cNvGrpSpPr/>
          <p:nvPr/>
        </p:nvGrpSpPr>
        <p:grpSpPr>
          <a:xfrm>
            <a:off x="5288351" y="2272427"/>
            <a:ext cx="356221" cy="355451"/>
            <a:chOff x="-13512225" y="4080275"/>
            <a:chExt cx="353675" cy="352875"/>
          </a:xfrm>
        </p:grpSpPr>
        <p:sp>
          <p:nvSpPr>
            <p:cNvPr id="3637" name="Google Shape;3637;p52"/>
            <p:cNvSpPr/>
            <p:nvPr/>
          </p:nvSpPr>
          <p:spPr>
            <a:xfrm>
              <a:off x="-13512225" y="4203925"/>
              <a:ext cx="353675" cy="229225"/>
            </a:xfrm>
            <a:custGeom>
              <a:rect b="b" l="l" r="r" t="t"/>
              <a:pathLst>
                <a:path extrusionOk="0" h="9169" w="14147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52"/>
            <p:cNvSpPr/>
            <p:nvPr/>
          </p:nvSpPr>
          <p:spPr>
            <a:xfrm>
              <a:off x="-13366525" y="4275600"/>
              <a:ext cx="73275" cy="88225"/>
            </a:xfrm>
            <a:custGeom>
              <a:rect b="b" l="l" r="r" t="t"/>
              <a:pathLst>
                <a:path extrusionOk="0" h="3529" w="2931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52"/>
            <p:cNvSpPr/>
            <p:nvPr/>
          </p:nvSpPr>
          <p:spPr>
            <a:xfrm>
              <a:off x="-13398800" y="4143275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52"/>
            <p:cNvSpPr/>
            <p:nvPr/>
          </p:nvSpPr>
          <p:spPr>
            <a:xfrm>
              <a:off x="-13336575" y="4143275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52"/>
            <p:cNvSpPr/>
            <p:nvPr/>
          </p:nvSpPr>
          <p:spPr>
            <a:xfrm>
              <a:off x="-13398800" y="4081050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52"/>
            <p:cNvSpPr/>
            <p:nvPr/>
          </p:nvSpPr>
          <p:spPr>
            <a:xfrm>
              <a:off x="-13274375" y="4143275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52"/>
            <p:cNvSpPr/>
            <p:nvPr/>
          </p:nvSpPr>
          <p:spPr>
            <a:xfrm>
              <a:off x="-13212925" y="4081050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52"/>
            <p:cNvSpPr/>
            <p:nvPr/>
          </p:nvSpPr>
          <p:spPr>
            <a:xfrm>
              <a:off x="-13212925" y="4143275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52"/>
            <p:cNvSpPr/>
            <p:nvPr/>
          </p:nvSpPr>
          <p:spPr>
            <a:xfrm>
              <a:off x="-13274375" y="4081050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52"/>
            <p:cNvSpPr/>
            <p:nvPr/>
          </p:nvSpPr>
          <p:spPr>
            <a:xfrm>
              <a:off x="-13336575" y="4081050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52"/>
            <p:cNvSpPr/>
            <p:nvPr/>
          </p:nvSpPr>
          <p:spPr>
            <a:xfrm>
              <a:off x="-13512225" y="4080275"/>
              <a:ext cx="123675" cy="103200"/>
            </a:xfrm>
            <a:custGeom>
              <a:rect b="b" l="l" r="r" t="t"/>
              <a:pathLst>
                <a:path extrusionOk="0" h="4128" w="4947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8" name="Google Shape;3648;p52"/>
          <p:cNvGrpSpPr/>
          <p:nvPr/>
        </p:nvGrpSpPr>
        <p:grpSpPr>
          <a:xfrm>
            <a:off x="7061431" y="1419788"/>
            <a:ext cx="356196" cy="290379"/>
            <a:chOff x="-11728250" y="3245400"/>
            <a:chExt cx="353650" cy="288275"/>
          </a:xfrm>
        </p:grpSpPr>
        <p:sp>
          <p:nvSpPr>
            <p:cNvPr id="3649" name="Google Shape;3649;p52"/>
            <p:cNvSpPr/>
            <p:nvPr/>
          </p:nvSpPr>
          <p:spPr>
            <a:xfrm>
              <a:off x="-11603025" y="3389725"/>
              <a:ext cx="104775" cy="143950"/>
            </a:xfrm>
            <a:custGeom>
              <a:rect b="b" l="l" r="r" t="t"/>
              <a:pathLst>
                <a:path extrusionOk="0" h="5758" w="4191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52"/>
            <p:cNvSpPr/>
            <p:nvPr/>
          </p:nvSpPr>
          <p:spPr>
            <a:xfrm>
              <a:off x="-11647125" y="3246175"/>
              <a:ext cx="86650" cy="133925"/>
            </a:xfrm>
            <a:custGeom>
              <a:rect b="b" l="l" r="r" t="t"/>
              <a:pathLst>
                <a:path extrusionOk="0" h="5357" w="3466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52"/>
            <p:cNvSpPr/>
            <p:nvPr/>
          </p:nvSpPr>
          <p:spPr>
            <a:xfrm>
              <a:off x="-11540025" y="3245400"/>
              <a:ext cx="86675" cy="133900"/>
            </a:xfrm>
            <a:custGeom>
              <a:rect b="b" l="l" r="r" t="t"/>
              <a:pathLst>
                <a:path extrusionOk="0" h="5356" w="3467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52"/>
            <p:cNvSpPr/>
            <p:nvPr/>
          </p:nvSpPr>
          <p:spPr>
            <a:xfrm>
              <a:off x="-11498275" y="3285550"/>
              <a:ext cx="123675" cy="160700"/>
            </a:xfrm>
            <a:custGeom>
              <a:rect b="b" l="l" r="r" t="t"/>
              <a:pathLst>
                <a:path extrusionOk="0" h="6428" w="4947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52"/>
            <p:cNvSpPr/>
            <p:nvPr/>
          </p:nvSpPr>
          <p:spPr>
            <a:xfrm>
              <a:off x="-11728250" y="3286350"/>
              <a:ext cx="125250" cy="160700"/>
            </a:xfrm>
            <a:custGeom>
              <a:rect b="b" l="l" r="r" t="t"/>
              <a:pathLst>
                <a:path extrusionOk="0" h="6428" w="501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4" name="Google Shape;3654;p52"/>
          <p:cNvGrpSpPr/>
          <p:nvPr/>
        </p:nvGrpSpPr>
        <p:grpSpPr>
          <a:xfrm>
            <a:off x="7093939" y="2272427"/>
            <a:ext cx="311804" cy="355451"/>
            <a:chOff x="-11703850" y="4081850"/>
            <a:chExt cx="309575" cy="352875"/>
          </a:xfrm>
        </p:grpSpPr>
        <p:sp>
          <p:nvSpPr>
            <p:cNvPr id="3655" name="Google Shape;3655;p52"/>
            <p:cNvSpPr/>
            <p:nvPr/>
          </p:nvSpPr>
          <p:spPr>
            <a:xfrm>
              <a:off x="-11703850" y="4081850"/>
              <a:ext cx="309575" cy="125250"/>
            </a:xfrm>
            <a:custGeom>
              <a:rect b="b" l="l" r="r" t="t"/>
              <a:pathLst>
                <a:path extrusionOk="0" h="5010" w="12383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52"/>
            <p:cNvSpPr/>
            <p:nvPr/>
          </p:nvSpPr>
          <p:spPr>
            <a:xfrm>
              <a:off x="-11622725" y="4288975"/>
              <a:ext cx="144175" cy="63050"/>
            </a:xfrm>
            <a:custGeom>
              <a:rect b="b" l="l" r="r" t="t"/>
              <a:pathLst>
                <a:path extrusionOk="0" h="2522" w="5767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52"/>
            <p:cNvSpPr/>
            <p:nvPr/>
          </p:nvSpPr>
          <p:spPr>
            <a:xfrm>
              <a:off x="-11596725" y="4364600"/>
              <a:ext cx="36250" cy="70125"/>
            </a:xfrm>
            <a:custGeom>
              <a:rect b="b" l="l" r="r" t="t"/>
              <a:pathLst>
                <a:path extrusionOk="0" h="2805" w="145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52"/>
            <p:cNvSpPr/>
            <p:nvPr/>
          </p:nvSpPr>
          <p:spPr>
            <a:xfrm>
              <a:off x="-11540025" y="4364600"/>
              <a:ext cx="37050" cy="70125"/>
            </a:xfrm>
            <a:custGeom>
              <a:rect b="b" l="l" r="r" t="t"/>
              <a:pathLst>
                <a:path extrusionOk="0" h="2805" w="1482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52"/>
            <p:cNvSpPr/>
            <p:nvPr/>
          </p:nvSpPr>
          <p:spPr>
            <a:xfrm>
              <a:off x="-11610900" y="4227550"/>
              <a:ext cx="50425" cy="51225"/>
            </a:xfrm>
            <a:custGeom>
              <a:rect b="b" l="l" r="r" t="t"/>
              <a:pathLst>
                <a:path extrusionOk="0" h="2049" w="2017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52"/>
            <p:cNvSpPr/>
            <p:nvPr/>
          </p:nvSpPr>
          <p:spPr>
            <a:xfrm>
              <a:off x="-11540025" y="4228350"/>
              <a:ext cx="50450" cy="51200"/>
            </a:xfrm>
            <a:custGeom>
              <a:rect b="b" l="l" r="r" t="t"/>
              <a:pathLst>
                <a:path extrusionOk="0" h="2048" w="2018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52"/>
            <p:cNvSpPr/>
            <p:nvPr/>
          </p:nvSpPr>
          <p:spPr>
            <a:xfrm>
              <a:off x="-1148960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52"/>
            <p:cNvSpPr/>
            <p:nvPr/>
          </p:nvSpPr>
          <p:spPr>
            <a:xfrm>
              <a:off x="-11703850" y="4227550"/>
              <a:ext cx="92175" cy="207175"/>
            </a:xfrm>
            <a:custGeom>
              <a:rect b="b" l="l" r="r" t="t"/>
              <a:pathLst>
                <a:path extrusionOk="0" h="8287" w="3687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3" name="Google Shape;3663;p52"/>
          <p:cNvGrpSpPr/>
          <p:nvPr/>
        </p:nvGrpSpPr>
        <p:grpSpPr>
          <a:xfrm>
            <a:off x="5282595" y="2746580"/>
            <a:ext cx="357002" cy="355451"/>
            <a:chOff x="-9958475" y="3180025"/>
            <a:chExt cx="354450" cy="352875"/>
          </a:xfrm>
        </p:grpSpPr>
        <p:sp>
          <p:nvSpPr>
            <p:cNvPr id="3664" name="Google Shape;3664;p52"/>
            <p:cNvSpPr/>
            <p:nvPr/>
          </p:nvSpPr>
          <p:spPr>
            <a:xfrm>
              <a:off x="-9958475" y="3491125"/>
              <a:ext cx="354450" cy="41775"/>
            </a:xfrm>
            <a:custGeom>
              <a:rect b="b" l="l" r="r" t="t"/>
              <a:pathLst>
                <a:path extrusionOk="0" h="1671" w="14178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52"/>
            <p:cNvSpPr/>
            <p:nvPr/>
          </p:nvSpPr>
          <p:spPr>
            <a:xfrm>
              <a:off x="-9958475" y="3180025"/>
              <a:ext cx="354450" cy="42550"/>
            </a:xfrm>
            <a:custGeom>
              <a:rect b="b" l="l" r="r" t="t"/>
              <a:pathLst>
                <a:path extrusionOk="0" h="1702" w="14178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52"/>
            <p:cNvSpPr/>
            <p:nvPr/>
          </p:nvSpPr>
          <p:spPr>
            <a:xfrm>
              <a:off x="-9916725" y="3243025"/>
              <a:ext cx="270175" cy="228425"/>
            </a:xfrm>
            <a:custGeom>
              <a:rect b="b" l="l" r="r" t="t"/>
              <a:pathLst>
                <a:path extrusionOk="0" h="9137" w="10807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7" name="Google Shape;3667;p52"/>
          <p:cNvGrpSpPr/>
          <p:nvPr/>
        </p:nvGrpSpPr>
        <p:grpSpPr>
          <a:xfrm>
            <a:off x="5291722" y="3222561"/>
            <a:ext cx="337966" cy="355325"/>
            <a:chOff x="-9949025" y="3615575"/>
            <a:chExt cx="335550" cy="352750"/>
          </a:xfrm>
        </p:grpSpPr>
        <p:sp>
          <p:nvSpPr>
            <p:cNvPr id="3668" name="Google Shape;3668;p52"/>
            <p:cNvSpPr/>
            <p:nvPr/>
          </p:nvSpPr>
          <p:spPr>
            <a:xfrm>
              <a:off x="-9800950" y="3615575"/>
              <a:ext cx="61475" cy="61450"/>
            </a:xfrm>
            <a:custGeom>
              <a:rect b="b" l="l" r="r" t="t"/>
              <a:pathLst>
                <a:path extrusionOk="0" h="2458" w="2459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52"/>
            <p:cNvSpPr/>
            <p:nvPr/>
          </p:nvSpPr>
          <p:spPr>
            <a:xfrm>
              <a:off x="-9949025" y="3688650"/>
              <a:ext cx="335550" cy="279675"/>
            </a:xfrm>
            <a:custGeom>
              <a:rect b="b" l="l" r="r" t="t"/>
              <a:pathLst>
                <a:path extrusionOk="0" h="11187" w="13422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52"/>
            <p:cNvSpPr/>
            <p:nvPr/>
          </p:nvSpPr>
          <p:spPr>
            <a:xfrm>
              <a:off x="-9947450" y="3657100"/>
              <a:ext cx="106350" cy="50650"/>
            </a:xfrm>
            <a:custGeom>
              <a:rect b="b" l="l" r="r" t="t"/>
              <a:pathLst>
                <a:path extrusionOk="0" h="2026" w="4254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1" name="Google Shape;3671;p52"/>
          <p:cNvGrpSpPr/>
          <p:nvPr/>
        </p:nvGrpSpPr>
        <p:grpSpPr>
          <a:xfrm>
            <a:off x="7926568" y="2746067"/>
            <a:ext cx="360175" cy="358423"/>
            <a:chOff x="-9961625" y="4048175"/>
            <a:chExt cx="357600" cy="355825"/>
          </a:xfrm>
        </p:grpSpPr>
        <p:sp>
          <p:nvSpPr>
            <p:cNvPr id="3672" name="Google Shape;3672;p52"/>
            <p:cNvSpPr/>
            <p:nvPr/>
          </p:nvSpPr>
          <p:spPr>
            <a:xfrm>
              <a:off x="-9958475" y="4048175"/>
              <a:ext cx="64625" cy="62650"/>
            </a:xfrm>
            <a:custGeom>
              <a:rect b="b" l="l" r="r" t="t"/>
              <a:pathLst>
                <a:path extrusionOk="0" h="2506" w="2585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52"/>
            <p:cNvSpPr/>
            <p:nvPr/>
          </p:nvSpPr>
          <p:spPr>
            <a:xfrm>
              <a:off x="-9873400" y="4048775"/>
              <a:ext cx="21275" cy="63025"/>
            </a:xfrm>
            <a:custGeom>
              <a:rect b="b" l="l" r="r" t="t"/>
              <a:pathLst>
                <a:path extrusionOk="0" h="2521" w="851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52"/>
            <p:cNvSpPr/>
            <p:nvPr/>
          </p:nvSpPr>
          <p:spPr>
            <a:xfrm>
              <a:off x="-9957675" y="4133050"/>
              <a:ext cx="63025" cy="19700"/>
            </a:xfrm>
            <a:custGeom>
              <a:rect b="b" l="l" r="r" t="t"/>
              <a:pathLst>
                <a:path extrusionOk="0" h="788" w="2521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52"/>
            <p:cNvSpPr/>
            <p:nvPr/>
          </p:nvSpPr>
          <p:spPr>
            <a:xfrm>
              <a:off x="-9961625" y="4132250"/>
              <a:ext cx="253650" cy="271750"/>
            </a:xfrm>
            <a:custGeom>
              <a:rect b="b" l="l" r="r" t="t"/>
              <a:pathLst>
                <a:path extrusionOk="0" h="10870" w="10146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52"/>
            <p:cNvSpPr/>
            <p:nvPr/>
          </p:nvSpPr>
          <p:spPr>
            <a:xfrm>
              <a:off x="-9791500" y="4069250"/>
              <a:ext cx="31550" cy="66175"/>
            </a:xfrm>
            <a:custGeom>
              <a:rect b="b" l="l" r="r" t="t"/>
              <a:pathLst>
                <a:path extrusionOk="0" h="2647" w="1262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52"/>
            <p:cNvSpPr/>
            <p:nvPr/>
          </p:nvSpPr>
          <p:spPr>
            <a:xfrm>
              <a:off x="-9740300" y="4049550"/>
              <a:ext cx="136275" cy="268600"/>
            </a:xfrm>
            <a:custGeom>
              <a:rect b="b" l="l" r="r" t="t"/>
              <a:pathLst>
                <a:path extrusionOk="0" h="10744" w="5451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8" name="Google Shape;3678;p52"/>
          <p:cNvGrpSpPr/>
          <p:nvPr/>
        </p:nvGrpSpPr>
        <p:grpSpPr>
          <a:xfrm>
            <a:off x="6613289" y="3221579"/>
            <a:ext cx="364959" cy="357289"/>
            <a:chOff x="-8680950" y="3624225"/>
            <a:chExt cx="362350" cy="354700"/>
          </a:xfrm>
        </p:grpSpPr>
        <p:sp>
          <p:nvSpPr>
            <p:cNvPr id="3679" name="Google Shape;3679;p52"/>
            <p:cNvSpPr/>
            <p:nvPr/>
          </p:nvSpPr>
          <p:spPr>
            <a:xfrm>
              <a:off x="-8512400" y="3686450"/>
              <a:ext cx="130775" cy="129800"/>
            </a:xfrm>
            <a:custGeom>
              <a:rect b="b" l="l" r="r" t="t"/>
              <a:pathLst>
                <a:path extrusionOk="0" h="5192" w="5231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52"/>
            <p:cNvSpPr/>
            <p:nvPr/>
          </p:nvSpPr>
          <p:spPr>
            <a:xfrm>
              <a:off x="-8395825" y="3624225"/>
              <a:ext cx="77225" cy="77225"/>
            </a:xfrm>
            <a:custGeom>
              <a:rect b="b" l="l" r="r" t="t"/>
              <a:pathLst>
                <a:path extrusionOk="0" h="3089" w="3089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52"/>
            <p:cNvSpPr/>
            <p:nvPr/>
          </p:nvSpPr>
          <p:spPr>
            <a:xfrm>
              <a:off x="-8676125" y="3883875"/>
              <a:ext cx="98375" cy="92925"/>
            </a:xfrm>
            <a:custGeom>
              <a:rect b="b" l="l" r="r" t="t"/>
              <a:pathLst>
                <a:path extrusionOk="0" h="3717" w="3935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52"/>
            <p:cNvSpPr/>
            <p:nvPr/>
          </p:nvSpPr>
          <p:spPr>
            <a:xfrm>
              <a:off x="-8680950" y="3708850"/>
              <a:ext cx="282800" cy="270075"/>
            </a:xfrm>
            <a:custGeom>
              <a:rect b="b" l="l" r="r" t="t"/>
              <a:pathLst>
                <a:path extrusionOk="0" h="10803" w="11312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52"/>
            <p:cNvSpPr/>
            <p:nvPr/>
          </p:nvSpPr>
          <p:spPr>
            <a:xfrm>
              <a:off x="-8440725" y="3857375"/>
              <a:ext cx="117400" cy="86450"/>
            </a:xfrm>
            <a:custGeom>
              <a:rect b="b" l="l" r="r" t="t"/>
              <a:pathLst>
                <a:path extrusionOk="0" h="3458" w="4696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52"/>
            <p:cNvSpPr/>
            <p:nvPr/>
          </p:nvSpPr>
          <p:spPr>
            <a:xfrm>
              <a:off x="-8638400" y="3630725"/>
              <a:ext cx="86650" cy="115625"/>
            </a:xfrm>
            <a:custGeom>
              <a:rect b="b" l="l" r="r" t="t"/>
              <a:pathLst>
                <a:path extrusionOk="0" h="4625" w="3466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5" name="Google Shape;3685;p52"/>
          <p:cNvGrpSpPr/>
          <p:nvPr/>
        </p:nvGrpSpPr>
        <p:grpSpPr>
          <a:xfrm>
            <a:off x="5749533" y="1387239"/>
            <a:ext cx="313365" cy="355476"/>
            <a:chOff x="-13056975" y="3212300"/>
            <a:chExt cx="311125" cy="352900"/>
          </a:xfrm>
        </p:grpSpPr>
        <p:sp>
          <p:nvSpPr>
            <p:cNvPr id="3686" name="Google Shape;3686;p52"/>
            <p:cNvSpPr/>
            <p:nvPr/>
          </p:nvSpPr>
          <p:spPr>
            <a:xfrm>
              <a:off x="-12972700" y="3273750"/>
              <a:ext cx="144950" cy="229225"/>
            </a:xfrm>
            <a:custGeom>
              <a:rect b="b" l="l" r="r" t="t"/>
              <a:pathLst>
                <a:path extrusionOk="0" h="9169" w="5798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52"/>
            <p:cNvSpPr/>
            <p:nvPr/>
          </p:nvSpPr>
          <p:spPr>
            <a:xfrm>
              <a:off x="-128088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52"/>
            <p:cNvSpPr/>
            <p:nvPr/>
          </p:nvSpPr>
          <p:spPr>
            <a:xfrm>
              <a:off x="-130569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52"/>
            <p:cNvSpPr/>
            <p:nvPr/>
          </p:nvSpPr>
          <p:spPr>
            <a:xfrm>
              <a:off x="-13020750" y="3483250"/>
              <a:ext cx="240250" cy="81950"/>
            </a:xfrm>
            <a:custGeom>
              <a:rect b="b" l="l" r="r" t="t"/>
              <a:pathLst>
                <a:path extrusionOk="0" h="3278" w="961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0" name="Google Shape;3690;p52"/>
          <p:cNvGrpSpPr/>
          <p:nvPr/>
        </p:nvGrpSpPr>
        <p:grpSpPr>
          <a:xfrm>
            <a:off x="5726921" y="1828034"/>
            <a:ext cx="358588" cy="355325"/>
            <a:chOff x="-13077450" y="3647075"/>
            <a:chExt cx="356025" cy="352750"/>
          </a:xfrm>
        </p:grpSpPr>
        <p:sp>
          <p:nvSpPr>
            <p:cNvPr id="3691" name="Google Shape;3691;p52"/>
            <p:cNvSpPr/>
            <p:nvPr/>
          </p:nvSpPr>
          <p:spPr>
            <a:xfrm>
              <a:off x="-13014450" y="3708500"/>
              <a:ext cx="104000" cy="145750"/>
            </a:xfrm>
            <a:custGeom>
              <a:rect b="b" l="l" r="r" t="t"/>
              <a:pathLst>
                <a:path extrusionOk="0" h="5830" w="416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52"/>
            <p:cNvSpPr/>
            <p:nvPr/>
          </p:nvSpPr>
          <p:spPr>
            <a:xfrm>
              <a:off x="-12890800" y="3708500"/>
              <a:ext cx="104775" cy="145750"/>
            </a:xfrm>
            <a:custGeom>
              <a:rect b="b" l="l" r="r" t="t"/>
              <a:pathLst>
                <a:path extrusionOk="0" h="5830" w="4191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52"/>
            <p:cNvSpPr/>
            <p:nvPr/>
          </p:nvSpPr>
          <p:spPr>
            <a:xfrm>
              <a:off x="-13077450" y="3647075"/>
              <a:ext cx="356025" cy="352750"/>
            </a:xfrm>
            <a:custGeom>
              <a:rect b="b" l="l" r="r" t="t"/>
              <a:pathLst>
                <a:path extrusionOk="0" h="14110" w="14241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4" name="Google Shape;3694;p52"/>
          <p:cNvGrpSpPr/>
          <p:nvPr/>
        </p:nvGrpSpPr>
        <p:grpSpPr>
          <a:xfrm>
            <a:off x="5738027" y="2271633"/>
            <a:ext cx="357002" cy="357037"/>
            <a:chOff x="-13079025" y="4079475"/>
            <a:chExt cx="354450" cy="354450"/>
          </a:xfrm>
        </p:grpSpPr>
        <p:sp>
          <p:nvSpPr>
            <p:cNvPr id="3695" name="Google Shape;3695;p52"/>
            <p:cNvSpPr/>
            <p:nvPr/>
          </p:nvSpPr>
          <p:spPr>
            <a:xfrm>
              <a:off x="-13004200" y="4079475"/>
              <a:ext cx="207150" cy="63050"/>
            </a:xfrm>
            <a:custGeom>
              <a:rect b="b" l="l" r="r" t="t"/>
              <a:pathLst>
                <a:path extrusionOk="0" h="2522" w="8286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52"/>
            <p:cNvSpPr/>
            <p:nvPr/>
          </p:nvSpPr>
          <p:spPr>
            <a:xfrm>
              <a:off x="-13079025" y="4303175"/>
              <a:ext cx="354450" cy="130750"/>
            </a:xfrm>
            <a:custGeom>
              <a:rect b="b" l="l" r="r" t="t"/>
              <a:pathLst>
                <a:path extrusionOk="0" h="5230" w="14178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52"/>
            <p:cNvSpPr/>
            <p:nvPr/>
          </p:nvSpPr>
          <p:spPr>
            <a:xfrm>
              <a:off x="-12986875" y="4313400"/>
              <a:ext cx="173300" cy="58300"/>
            </a:xfrm>
            <a:custGeom>
              <a:rect b="b" l="l" r="r" t="t"/>
              <a:pathLst>
                <a:path extrusionOk="0" h="2332" w="6932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52"/>
            <p:cNvSpPr/>
            <p:nvPr/>
          </p:nvSpPr>
          <p:spPr>
            <a:xfrm>
              <a:off x="-13004200" y="4143275"/>
              <a:ext cx="206375" cy="166225"/>
            </a:xfrm>
            <a:custGeom>
              <a:rect b="b" l="l" r="r" t="t"/>
              <a:pathLst>
                <a:path extrusionOk="0" h="6649" w="8255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9" name="Google Shape;3699;p52"/>
          <p:cNvGrpSpPr/>
          <p:nvPr/>
        </p:nvGrpSpPr>
        <p:grpSpPr>
          <a:xfrm>
            <a:off x="7511094" y="1387642"/>
            <a:ext cx="356221" cy="354670"/>
            <a:chOff x="-11292700" y="3213875"/>
            <a:chExt cx="353675" cy="352100"/>
          </a:xfrm>
        </p:grpSpPr>
        <p:sp>
          <p:nvSpPr>
            <p:cNvPr id="3700" name="Google Shape;3700;p52"/>
            <p:cNvSpPr/>
            <p:nvPr/>
          </p:nvSpPr>
          <p:spPr>
            <a:xfrm>
              <a:off x="-11178500" y="3213875"/>
              <a:ext cx="124475" cy="124475"/>
            </a:xfrm>
            <a:custGeom>
              <a:rect b="b" l="l" r="r" t="t"/>
              <a:pathLst>
                <a:path extrusionOk="0" h="4979" w="4979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52"/>
            <p:cNvSpPr/>
            <p:nvPr/>
          </p:nvSpPr>
          <p:spPr>
            <a:xfrm>
              <a:off x="-11292700" y="3255625"/>
              <a:ext cx="117375" cy="124475"/>
            </a:xfrm>
            <a:custGeom>
              <a:rect b="b" l="l" r="r" t="t"/>
              <a:pathLst>
                <a:path extrusionOk="0" h="4979" w="4695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52"/>
            <p:cNvSpPr/>
            <p:nvPr/>
          </p:nvSpPr>
          <p:spPr>
            <a:xfrm>
              <a:off x="-11056425" y="3254850"/>
              <a:ext cx="117400" cy="125250"/>
            </a:xfrm>
            <a:custGeom>
              <a:rect b="b" l="l" r="r" t="t"/>
              <a:pathLst>
                <a:path extrusionOk="0" h="5010" w="4696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52"/>
            <p:cNvSpPr/>
            <p:nvPr/>
          </p:nvSpPr>
          <p:spPr>
            <a:xfrm>
              <a:off x="-11209225" y="3503725"/>
              <a:ext cx="188275" cy="62250"/>
            </a:xfrm>
            <a:custGeom>
              <a:rect b="b" l="l" r="r" t="t"/>
              <a:pathLst>
                <a:path extrusionOk="0" h="2490" w="7531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52"/>
            <p:cNvSpPr/>
            <p:nvPr/>
          </p:nvSpPr>
          <p:spPr>
            <a:xfrm>
              <a:off x="-11167475" y="3462775"/>
              <a:ext cx="103200" cy="20500"/>
            </a:xfrm>
            <a:custGeom>
              <a:rect b="b" l="l" r="r" t="t"/>
              <a:pathLst>
                <a:path extrusionOk="0" h="820" w="4128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52"/>
            <p:cNvSpPr/>
            <p:nvPr/>
          </p:nvSpPr>
          <p:spPr>
            <a:xfrm>
              <a:off x="-11213150" y="3344625"/>
              <a:ext cx="141000" cy="97700"/>
            </a:xfrm>
            <a:custGeom>
              <a:rect b="b" l="l" r="r" t="t"/>
              <a:pathLst>
                <a:path extrusionOk="0" h="3908" w="564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52"/>
            <p:cNvSpPr/>
            <p:nvPr/>
          </p:nvSpPr>
          <p:spPr>
            <a:xfrm>
              <a:off x="-11080825" y="3379275"/>
              <a:ext cx="59100" cy="61475"/>
            </a:xfrm>
            <a:custGeom>
              <a:rect b="b" l="l" r="r" t="t"/>
              <a:pathLst>
                <a:path extrusionOk="0" h="2459" w="2364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7" name="Google Shape;3707;p52"/>
          <p:cNvGrpSpPr/>
          <p:nvPr/>
        </p:nvGrpSpPr>
        <p:grpSpPr>
          <a:xfrm>
            <a:off x="7505152" y="1827581"/>
            <a:ext cx="368106" cy="356232"/>
            <a:chOff x="-11299000" y="3647875"/>
            <a:chExt cx="365475" cy="353650"/>
          </a:xfrm>
        </p:grpSpPr>
        <p:sp>
          <p:nvSpPr>
            <p:cNvPr id="3708" name="Google Shape;3708;p52"/>
            <p:cNvSpPr/>
            <p:nvPr/>
          </p:nvSpPr>
          <p:spPr>
            <a:xfrm>
              <a:off x="-11299000" y="3734700"/>
              <a:ext cx="142575" cy="134325"/>
            </a:xfrm>
            <a:custGeom>
              <a:rect b="b" l="l" r="r" t="t"/>
              <a:pathLst>
                <a:path extrusionOk="0" h="5373" w="5703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52"/>
            <p:cNvSpPr/>
            <p:nvPr/>
          </p:nvSpPr>
          <p:spPr>
            <a:xfrm>
              <a:off x="-11076100" y="3734700"/>
              <a:ext cx="142575" cy="134325"/>
            </a:xfrm>
            <a:custGeom>
              <a:rect b="b" l="l" r="r" t="t"/>
              <a:pathLst>
                <a:path extrusionOk="0" h="5373" w="5703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52"/>
            <p:cNvSpPr/>
            <p:nvPr/>
          </p:nvSpPr>
          <p:spPr>
            <a:xfrm>
              <a:off x="-11254900" y="3917225"/>
              <a:ext cx="124475" cy="84300"/>
            </a:xfrm>
            <a:custGeom>
              <a:rect b="b" l="l" r="r" t="t"/>
              <a:pathLst>
                <a:path extrusionOk="0" h="3372" w="4979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52"/>
            <p:cNvSpPr/>
            <p:nvPr/>
          </p:nvSpPr>
          <p:spPr>
            <a:xfrm>
              <a:off x="-11099725" y="3838475"/>
              <a:ext cx="55150" cy="50425"/>
            </a:xfrm>
            <a:custGeom>
              <a:rect b="b" l="l" r="r" t="t"/>
              <a:pathLst>
                <a:path extrusionOk="0" h="2017" w="2206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52"/>
            <p:cNvSpPr/>
            <p:nvPr/>
          </p:nvSpPr>
          <p:spPr>
            <a:xfrm>
              <a:off x="-11187950" y="3836900"/>
              <a:ext cx="210325" cy="162275"/>
            </a:xfrm>
            <a:custGeom>
              <a:rect b="b" l="l" r="r" t="t"/>
              <a:pathLst>
                <a:path extrusionOk="0" h="6491" w="8413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52"/>
            <p:cNvSpPr/>
            <p:nvPr/>
          </p:nvSpPr>
          <p:spPr>
            <a:xfrm>
              <a:off x="-11292700" y="3647875"/>
              <a:ext cx="353675" cy="87450"/>
            </a:xfrm>
            <a:custGeom>
              <a:rect b="b" l="l" r="r" t="t"/>
              <a:pathLst>
                <a:path extrusionOk="0" h="3498" w="14147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4" name="Google Shape;3714;p52"/>
          <p:cNvGrpSpPr/>
          <p:nvPr/>
        </p:nvGrpSpPr>
        <p:grpSpPr>
          <a:xfrm>
            <a:off x="7520614" y="2283532"/>
            <a:ext cx="357808" cy="333240"/>
            <a:chOff x="-11295075" y="4092875"/>
            <a:chExt cx="355250" cy="330825"/>
          </a:xfrm>
        </p:grpSpPr>
        <p:sp>
          <p:nvSpPr>
            <p:cNvPr id="3715" name="Google Shape;3715;p52"/>
            <p:cNvSpPr/>
            <p:nvPr/>
          </p:nvSpPr>
          <p:spPr>
            <a:xfrm>
              <a:off x="-11084775" y="4196825"/>
              <a:ext cx="61475" cy="61475"/>
            </a:xfrm>
            <a:custGeom>
              <a:rect b="b" l="l" r="r" t="t"/>
              <a:pathLst>
                <a:path extrusionOk="0" h="2459" w="2459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52"/>
            <p:cNvSpPr/>
            <p:nvPr/>
          </p:nvSpPr>
          <p:spPr>
            <a:xfrm>
              <a:off x="-11080050" y="4092875"/>
              <a:ext cx="140225" cy="269375"/>
            </a:xfrm>
            <a:custGeom>
              <a:rect b="b" l="l" r="r" t="t"/>
              <a:pathLst>
                <a:path extrusionOk="0" h="10775" w="5609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52"/>
            <p:cNvSpPr/>
            <p:nvPr/>
          </p:nvSpPr>
          <p:spPr>
            <a:xfrm>
              <a:off x="-11230475" y="4320500"/>
              <a:ext cx="103975" cy="103200"/>
            </a:xfrm>
            <a:custGeom>
              <a:rect b="b" l="l" r="r" t="t"/>
              <a:pathLst>
                <a:path extrusionOk="0" h="4128" w="4159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52"/>
            <p:cNvSpPr/>
            <p:nvPr/>
          </p:nvSpPr>
          <p:spPr>
            <a:xfrm>
              <a:off x="-11210000" y="4113350"/>
              <a:ext cx="137850" cy="226075"/>
            </a:xfrm>
            <a:custGeom>
              <a:rect b="b" l="l" r="r" t="t"/>
              <a:pathLst>
                <a:path extrusionOk="0" h="9043" w="5514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52"/>
            <p:cNvSpPr/>
            <p:nvPr/>
          </p:nvSpPr>
          <p:spPr>
            <a:xfrm>
              <a:off x="-11295075" y="4153525"/>
              <a:ext cx="89825" cy="145725"/>
            </a:xfrm>
            <a:custGeom>
              <a:rect b="b" l="l" r="r" t="t"/>
              <a:pathLst>
                <a:path extrusionOk="0" h="5829" w="3593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0" name="Google Shape;3720;p52"/>
          <p:cNvGrpSpPr/>
          <p:nvPr/>
        </p:nvGrpSpPr>
        <p:grpSpPr>
          <a:xfrm>
            <a:off x="5746214" y="2746580"/>
            <a:ext cx="312585" cy="355451"/>
            <a:chOff x="-9500075" y="3180800"/>
            <a:chExt cx="310350" cy="352875"/>
          </a:xfrm>
        </p:grpSpPr>
        <p:sp>
          <p:nvSpPr>
            <p:cNvPr id="3721" name="Google Shape;3721;p52"/>
            <p:cNvSpPr/>
            <p:nvPr/>
          </p:nvSpPr>
          <p:spPr>
            <a:xfrm>
              <a:off x="-9429175" y="3332825"/>
              <a:ext cx="82725" cy="55150"/>
            </a:xfrm>
            <a:custGeom>
              <a:rect b="b" l="l" r="r" t="t"/>
              <a:pathLst>
                <a:path extrusionOk="0" h="2206" w="3309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52"/>
            <p:cNvSpPr/>
            <p:nvPr/>
          </p:nvSpPr>
          <p:spPr>
            <a:xfrm>
              <a:off x="-9335450" y="3274525"/>
              <a:ext cx="19700" cy="19725"/>
            </a:xfrm>
            <a:custGeom>
              <a:rect b="b" l="l" r="r" t="t"/>
              <a:pathLst>
                <a:path extrusionOk="0" h="789" w="788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52"/>
            <p:cNvSpPr/>
            <p:nvPr/>
          </p:nvSpPr>
          <p:spPr>
            <a:xfrm>
              <a:off x="-9330725" y="3351725"/>
              <a:ext cx="62250" cy="36250"/>
            </a:xfrm>
            <a:custGeom>
              <a:rect b="b" l="l" r="r" t="t"/>
              <a:pathLst>
                <a:path extrusionOk="0" h="1450" w="249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52"/>
            <p:cNvSpPr/>
            <p:nvPr/>
          </p:nvSpPr>
          <p:spPr>
            <a:xfrm>
              <a:off x="-9440200" y="3220975"/>
              <a:ext cx="186675" cy="152025"/>
            </a:xfrm>
            <a:custGeom>
              <a:rect b="b" l="l" r="r" t="t"/>
              <a:pathLst>
                <a:path extrusionOk="0" h="6081" w="7467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52"/>
            <p:cNvSpPr/>
            <p:nvPr/>
          </p:nvSpPr>
          <p:spPr>
            <a:xfrm>
              <a:off x="-9500075" y="3222550"/>
              <a:ext cx="310350" cy="228425"/>
            </a:xfrm>
            <a:custGeom>
              <a:rect b="b" l="l" r="r" t="t"/>
              <a:pathLst>
                <a:path extrusionOk="0" h="9137" w="12414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52"/>
            <p:cNvSpPr/>
            <p:nvPr/>
          </p:nvSpPr>
          <p:spPr>
            <a:xfrm>
              <a:off x="-9398475" y="3180800"/>
              <a:ext cx="103200" cy="21300"/>
            </a:xfrm>
            <a:custGeom>
              <a:rect b="b" l="l" r="r" t="t"/>
              <a:pathLst>
                <a:path extrusionOk="0" h="852" w="4128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52"/>
            <p:cNvSpPr/>
            <p:nvPr/>
          </p:nvSpPr>
          <p:spPr>
            <a:xfrm>
              <a:off x="-9460700" y="3471450"/>
              <a:ext cx="41775" cy="62225"/>
            </a:xfrm>
            <a:custGeom>
              <a:rect b="b" l="l" r="r" t="t"/>
              <a:pathLst>
                <a:path extrusionOk="0" h="2489" w="1671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52"/>
            <p:cNvSpPr/>
            <p:nvPr/>
          </p:nvSpPr>
          <p:spPr>
            <a:xfrm>
              <a:off x="-9274800" y="3471450"/>
              <a:ext cx="41750" cy="62225"/>
            </a:xfrm>
            <a:custGeom>
              <a:rect b="b" l="l" r="r" t="t"/>
              <a:pathLst>
                <a:path extrusionOk="0" h="2489" w="167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52"/>
            <p:cNvSpPr/>
            <p:nvPr/>
          </p:nvSpPr>
          <p:spPr>
            <a:xfrm>
              <a:off x="-9398475" y="3471450"/>
              <a:ext cx="103200" cy="20500"/>
            </a:xfrm>
            <a:custGeom>
              <a:rect b="b" l="l" r="r" t="t"/>
              <a:pathLst>
                <a:path extrusionOk="0" h="820" w="4128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0" name="Google Shape;3730;p52"/>
          <p:cNvGrpSpPr/>
          <p:nvPr/>
        </p:nvGrpSpPr>
        <p:grpSpPr>
          <a:xfrm>
            <a:off x="5724005" y="3222095"/>
            <a:ext cx="356221" cy="356257"/>
            <a:chOff x="-9523700" y="3614000"/>
            <a:chExt cx="353675" cy="353675"/>
          </a:xfrm>
        </p:grpSpPr>
        <p:sp>
          <p:nvSpPr>
            <p:cNvPr id="3731" name="Google Shape;3731;p52"/>
            <p:cNvSpPr/>
            <p:nvPr/>
          </p:nvSpPr>
          <p:spPr>
            <a:xfrm>
              <a:off x="-95237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52"/>
            <p:cNvSpPr/>
            <p:nvPr/>
          </p:nvSpPr>
          <p:spPr>
            <a:xfrm>
              <a:off x="-9515825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52"/>
            <p:cNvSpPr/>
            <p:nvPr/>
          </p:nvSpPr>
          <p:spPr>
            <a:xfrm>
              <a:off x="-9481175" y="3614000"/>
              <a:ext cx="80375" cy="37050"/>
            </a:xfrm>
            <a:custGeom>
              <a:rect b="b" l="l" r="r" t="t"/>
              <a:pathLst>
                <a:path extrusionOk="0" h="1482" w="3215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52"/>
            <p:cNvSpPr/>
            <p:nvPr/>
          </p:nvSpPr>
          <p:spPr>
            <a:xfrm>
              <a:off x="-92945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52"/>
            <p:cNvSpPr/>
            <p:nvPr/>
          </p:nvSpPr>
          <p:spPr>
            <a:xfrm>
              <a:off x="-9294500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52"/>
            <p:cNvSpPr/>
            <p:nvPr/>
          </p:nvSpPr>
          <p:spPr>
            <a:xfrm>
              <a:off x="-9294500" y="3615575"/>
              <a:ext cx="81150" cy="36250"/>
            </a:xfrm>
            <a:custGeom>
              <a:rect b="b" l="l" r="r" t="t"/>
              <a:pathLst>
                <a:path extrusionOk="0" h="1450" w="3246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52"/>
            <p:cNvSpPr/>
            <p:nvPr/>
          </p:nvSpPr>
          <p:spPr>
            <a:xfrm>
              <a:off x="-9378775" y="3822725"/>
              <a:ext cx="63025" cy="41750"/>
            </a:xfrm>
            <a:custGeom>
              <a:rect b="b" l="l" r="r" t="t"/>
              <a:pathLst>
                <a:path extrusionOk="0" h="1670" w="2521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52"/>
            <p:cNvSpPr/>
            <p:nvPr/>
          </p:nvSpPr>
          <p:spPr>
            <a:xfrm>
              <a:off x="-9336250" y="3739225"/>
              <a:ext cx="21300" cy="63050"/>
            </a:xfrm>
            <a:custGeom>
              <a:rect b="b" l="l" r="r" t="t"/>
              <a:pathLst>
                <a:path extrusionOk="0" h="2522" w="852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52"/>
            <p:cNvSpPr/>
            <p:nvPr/>
          </p:nvSpPr>
          <p:spPr>
            <a:xfrm>
              <a:off x="-9378775" y="3739225"/>
              <a:ext cx="20500" cy="63050"/>
            </a:xfrm>
            <a:custGeom>
              <a:rect b="b" l="l" r="r" t="t"/>
              <a:pathLst>
                <a:path extrusionOk="0" h="2522" w="82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0" name="Google Shape;3740;p52"/>
          <p:cNvGrpSpPr/>
          <p:nvPr/>
        </p:nvGrpSpPr>
        <p:grpSpPr>
          <a:xfrm>
            <a:off x="7508956" y="3244737"/>
            <a:ext cx="356221" cy="354670"/>
            <a:chOff x="-9523700" y="4049550"/>
            <a:chExt cx="353675" cy="352100"/>
          </a:xfrm>
        </p:grpSpPr>
        <p:sp>
          <p:nvSpPr>
            <p:cNvPr id="3741" name="Google Shape;3741;p52"/>
            <p:cNvSpPr/>
            <p:nvPr/>
          </p:nvSpPr>
          <p:spPr>
            <a:xfrm>
              <a:off x="-9523700" y="40495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52"/>
            <p:cNvSpPr/>
            <p:nvPr/>
          </p:nvSpPr>
          <p:spPr>
            <a:xfrm>
              <a:off x="-9523700" y="4148800"/>
              <a:ext cx="82725" cy="252850"/>
            </a:xfrm>
            <a:custGeom>
              <a:rect b="b" l="l" r="r" t="t"/>
              <a:pathLst>
                <a:path extrusionOk="0" h="10114" w="3309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52"/>
            <p:cNvSpPr/>
            <p:nvPr/>
          </p:nvSpPr>
          <p:spPr>
            <a:xfrm>
              <a:off x="-9252750" y="40495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52"/>
            <p:cNvSpPr/>
            <p:nvPr/>
          </p:nvSpPr>
          <p:spPr>
            <a:xfrm>
              <a:off x="-9252750" y="4148800"/>
              <a:ext cx="82725" cy="252850"/>
            </a:xfrm>
            <a:custGeom>
              <a:rect b="b" l="l" r="r" t="t"/>
              <a:pathLst>
                <a:path extrusionOk="0" h="10114" w="3309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52"/>
            <p:cNvSpPr/>
            <p:nvPr/>
          </p:nvSpPr>
          <p:spPr>
            <a:xfrm>
              <a:off x="-9440200" y="4214950"/>
              <a:ext cx="187475" cy="167000"/>
            </a:xfrm>
            <a:custGeom>
              <a:rect b="b" l="l" r="r" t="t"/>
              <a:pathLst>
                <a:path extrusionOk="0" h="6680" w="7499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52"/>
            <p:cNvSpPr/>
            <p:nvPr/>
          </p:nvSpPr>
          <p:spPr>
            <a:xfrm>
              <a:off x="-9393750" y="4214950"/>
              <a:ext cx="93750" cy="104000"/>
            </a:xfrm>
            <a:custGeom>
              <a:rect b="b" l="l" r="r" t="t"/>
              <a:pathLst>
                <a:path extrusionOk="0" h="4160" w="375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52"/>
            <p:cNvSpPr/>
            <p:nvPr/>
          </p:nvSpPr>
          <p:spPr>
            <a:xfrm>
              <a:off x="-9440200" y="4140125"/>
              <a:ext cx="187475" cy="32325"/>
            </a:xfrm>
            <a:custGeom>
              <a:rect b="b" l="l" r="r" t="t"/>
              <a:pathLst>
                <a:path extrusionOk="0" h="1293" w="7499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8" name="Google Shape;3748;p52"/>
          <p:cNvGrpSpPr/>
          <p:nvPr/>
        </p:nvGrpSpPr>
        <p:grpSpPr>
          <a:xfrm>
            <a:off x="7065071" y="3244710"/>
            <a:ext cx="357002" cy="311029"/>
            <a:chOff x="-8209150" y="3659675"/>
            <a:chExt cx="354450" cy="308775"/>
          </a:xfrm>
        </p:grpSpPr>
        <p:sp>
          <p:nvSpPr>
            <p:cNvPr id="3749" name="Google Shape;3749;p52"/>
            <p:cNvSpPr/>
            <p:nvPr/>
          </p:nvSpPr>
          <p:spPr>
            <a:xfrm>
              <a:off x="-8209150" y="3907775"/>
              <a:ext cx="353675" cy="60675"/>
            </a:xfrm>
            <a:custGeom>
              <a:rect b="b" l="l" r="r" t="t"/>
              <a:pathLst>
                <a:path extrusionOk="0" h="2427" w="14147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52"/>
            <p:cNvSpPr/>
            <p:nvPr/>
          </p:nvSpPr>
          <p:spPr>
            <a:xfrm>
              <a:off x="-8188675" y="3825075"/>
              <a:ext cx="311125" cy="63050"/>
            </a:xfrm>
            <a:custGeom>
              <a:rect b="b" l="l" r="r" t="t"/>
              <a:pathLst>
                <a:path extrusionOk="0" h="2522" w="12445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52"/>
            <p:cNvSpPr/>
            <p:nvPr/>
          </p:nvSpPr>
          <p:spPr>
            <a:xfrm>
              <a:off x="-7913800" y="3743175"/>
              <a:ext cx="59100" cy="62250"/>
            </a:xfrm>
            <a:custGeom>
              <a:rect b="b" l="l" r="r" t="t"/>
              <a:pathLst>
                <a:path extrusionOk="0" h="2490" w="2364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52"/>
            <p:cNvSpPr/>
            <p:nvPr/>
          </p:nvSpPr>
          <p:spPr>
            <a:xfrm>
              <a:off x="-8105975" y="3659675"/>
              <a:ext cx="185125" cy="145750"/>
            </a:xfrm>
            <a:custGeom>
              <a:rect b="b" l="l" r="r" t="t"/>
              <a:pathLst>
                <a:path extrusionOk="0" h="5830" w="7405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52"/>
            <p:cNvSpPr/>
            <p:nvPr/>
          </p:nvSpPr>
          <p:spPr>
            <a:xfrm>
              <a:off x="-8168975" y="3700625"/>
              <a:ext cx="91375" cy="104000"/>
            </a:xfrm>
            <a:custGeom>
              <a:rect b="b" l="l" r="r" t="t"/>
              <a:pathLst>
                <a:path extrusionOk="0" h="4160" w="3655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52"/>
            <p:cNvSpPr/>
            <p:nvPr/>
          </p:nvSpPr>
          <p:spPr>
            <a:xfrm>
              <a:off x="-8209150" y="3742375"/>
              <a:ext cx="50425" cy="61475"/>
            </a:xfrm>
            <a:custGeom>
              <a:rect b="b" l="l" r="r" t="t"/>
              <a:pathLst>
                <a:path extrusionOk="0" h="2459" w="2017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5" name="Google Shape;3755;p52"/>
          <p:cNvGrpSpPr/>
          <p:nvPr/>
        </p:nvGrpSpPr>
        <p:grpSpPr>
          <a:xfrm>
            <a:off x="6178632" y="2273623"/>
            <a:ext cx="356221" cy="353059"/>
            <a:chOff x="-12643475" y="4081850"/>
            <a:chExt cx="353675" cy="350500"/>
          </a:xfrm>
        </p:grpSpPr>
        <p:sp>
          <p:nvSpPr>
            <p:cNvPr id="3756" name="Google Shape;3756;p52"/>
            <p:cNvSpPr/>
            <p:nvPr/>
          </p:nvSpPr>
          <p:spPr>
            <a:xfrm>
              <a:off x="-12552125" y="4262400"/>
              <a:ext cx="22875" cy="20125"/>
            </a:xfrm>
            <a:custGeom>
              <a:rect b="b" l="l" r="r" t="t"/>
              <a:pathLst>
                <a:path extrusionOk="0"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52"/>
            <p:cNvSpPr/>
            <p:nvPr/>
          </p:nvSpPr>
          <p:spPr>
            <a:xfrm>
              <a:off x="-12480450" y="4241725"/>
              <a:ext cx="69350" cy="47275"/>
            </a:xfrm>
            <a:custGeom>
              <a:rect b="b" l="l" r="r" t="t"/>
              <a:pathLst>
                <a:path extrusionOk="0"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52"/>
            <p:cNvSpPr/>
            <p:nvPr/>
          </p:nvSpPr>
          <p:spPr>
            <a:xfrm>
              <a:off x="-12643475" y="4081850"/>
              <a:ext cx="353675" cy="350500"/>
            </a:xfrm>
            <a:custGeom>
              <a:rect b="b" l="l" r="r" t="t"/>
              <a:pathLst>
                <a:path extrusionOk="0"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52"/>
            <p:cNvSpPr/>
            <p:nvPr/>
          </p:nvSpPr>
          <p:spPr>
            <a:xfrm>
              <a:off x="-12493050" y="4319900"/>
              <a:ext cx="22875" cy="20900"/>
            </a:xfrm>
            <a:custGeom>
              <a:rect b="b" l="l" r="r" t="t"/>
              <a:pathLst>
                <a:path extrusionOk="0"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0" name="Google Shape;3760;p52"/>
          <p:cNvSpPr/>
          <p:nvPr/>
        </p:nvSpPr>
        <p:spPr>
          <a:xfrm>
            <a:off x="7991737" y="1828263"/>
            <a:ext cx="273732" cy="354519"/>
          </a:xfrm>
          <a:custGeom>
            <a:rect b="b" l="l" r="r" t="t"/>
            <a:pathLst>
              <a:path extrusionOk="0" h="14078" w="10871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1" name="Google Shape;3761;p52"/>
          <p:cNvGrpSpPr/>
          <p:nvPr/>
        </p:nvGrpSpPr>
        <p:grpSpPr>
          <a:xfrm>
            <a:off x="7961232" y="2283532"/>
            <a:ext cx="356221" cy="333240"/>
            <a:chOff x="-10858725" y="4092875"/>
            <a:chExt cx="353675" cy="330825"/>
          </a:xfrm>
        </p:grpSpPr>
        <p:sp>
          <p:nvSpPr>
            <p:cNvPr id="3762" name="Google Shape;3762;p52"/>
            <p:cNvSpPr/>
            <p:nvPr/>
          </p:nvSpPr>
          <p:spPr>
            <a:xfrm>
              <a:off x="-107957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52"/>
            <p:cNvSpPr/>
            <p:nvPr/>
          </p:nvSpPr>
          <p:spPr>
            <a:xfrm>
              <a:off x="-10713000" y="41543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52"/>
            <p:cNvSpPr/>
            <p:nvPr/>
          </p:nvSpPr>
          <p:spPr>
            <a:xfrm>
              <a:off x="-10713000" y="4320500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52"/>
            <p:cNvSpPr/>
            <p:nvPr/>
          </p:nvSpPr>
          <p:spPr>
            <a:xfrm>
              <a:off x="-10858725" y="4092875"/>
              <a:ext cx="331625" cy="330825"/>
            </a:xfrm>
            <a:custGeom>
              <a:rect b="b" l="l" r="r" t="t"/>
              <a:pathLst>
                <a:path extrusionOk="0" h="13233" w="13265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52"/>
            <p:cNvSpPr/>
            <p:nvPr/>
          </p:nvSpPr>
          <p:spPr>
            <a:xfrm>
              <a:off x="-10630300" y="4237000"/>
              <a:ext cx="41750" cy="41775"/>
            </a:xfrm>
            <a:custGeom>
              <a:rect b="b" l="l" r="r" t="t"/>
              <a:pathLst>
                <a:path extrusionOk="0" h="1671" w="167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52"/>
            <p:cNvSpPr/>
            <p:nvPr/>
          </p:nvSpPr>
          <p:spPr>
            <a:xfrm>
              <a:off x="-10607475" y="4340975"/>
              <a:ext cx="102425" cy="82725"/>
            </a:xfrm>
            <a:custGeom>
              <a:rect b="b" l="l" r="r" t="t"/>
              <a:pathLst>
                <a:path extrusionOk="0" h="3309" w="4097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8" name="Google Shape;3768;p52"/>
          <p:cNvGrpSpPr/>
          <p:nvPr/>
        </p:nvGrpSpPr>
        <p:grpSpPr>
          <a:xfrm>
            <a:off x="6219755" y="3222498"/>
            <a:ext cx="252278" cy="355451"/>
            <a:chOff x="-9039300" y="3614000"/>
            <a:chExt cx="250475" cy="352875"/>
          </a:xfrm>
        </p:grpSpPr>
        <p:sp>
          <p:nvSpPr>
            <p:cNvPr id="3769" name="Google Shape;3769;p52"/>
            <p:cNvSpPr/>
            <p:nvPr/>
          </p:nvSpPr>
          <p:spPr>
            <a:xfrm>
              <a:off x="-8944000" y="3614000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52"/>
            <p:cNvSpPr/>
            <p:nvPr/>
          </p:nvSpPr>
          <p:spPr>
            <a:xfrm>
              <a:off x="-9039300" y="3696700"/>
              <a:ext cx="250475" cy="270175"/>
            </a:xfrm>
            <a:custGeom>
              <a:rect b="b" l="l" r="r" t="t"/>
              <a:pathLst>
                <a:path extrusionOk="0" h="10807" w="10019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1" name="Google Shape;3771;p52"/>
          <p:cNvGrpSpPr/>
          <p:nvPr/>
        </p:nvGrpSpPr>
        <p:grpSpPr>
          <a:xfrm>
            <a:off x="7951721" y="3244737"/>
            <a:ext cx="354635" cy="354670"/>
            <a:chOff x="-9088150" y="4049550"/>
            <a:chExt cx="352100" cy="352100"/>
          </a:xfrm>
        </p:grpSpPr>
        <p:sp>
          <p:nvSpPr>
            <p:cNvPr id="3772" name="Google Shape;3772;p52"/>
            <p:cNvSpPr/>
            <p:nvPr/>
          </p:nvSpPr>
          <p:spPr>
            <a:xfrm>
              <a:off x="-9047975" y="4049550"/>
              <a:ext cx="290650" cy="165425"/>
            </a:xfrm>
            <a:custGeom>
              <a:rect b="b" l="l" r="r" t="t"/>
              <a:pathLst>
                <a:path extrusionOk="0" h="6617" w="11626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52"/>
            <p:cNvSpPr/>
            <p:nvPr/>
          </p:nvSpPr>
          <p:spPr>
            <a:xfrm>
              <a:off x="-8964475" y="4157450"/>
              <a:ext cx="20500" cy="57525"/>
            </a:xfrm>
            <a:custGeom>
              <a:rect b="b" l="l" r="r" t="t"/>
              <a:pathLst>
                <a:path extrusionOk="0" h="2301" w="82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52"/>
            <p:cNvSpPr/>
            <p:nvPr/>
          </p:nvSpPr>
          <p:spPr>
            <a:xfrm>
              <a:off x="-9088150" y="4235425"/>
              <a:ext cx="352100" cy="82725"/>
            </a:xfrm>
            <a:custGeom>
              <a:rect b="b" l="l" r="r" t="t"/>
              <a:pathLst>
                <a:path extrusionOk="0" h="3309" w="14084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52"/>
            <p:cNvSpPr/>
            <p:nvPr/>
          </p:nvSpPr>
          <p:spPr>
            <a:xfrm>
              <a:off x="-9064525" y="4338600"/>
              <a:ext cx="53600" cy="63050"/>
            </a:xfrm>
            <a:custGeom>
              <a:rect b="b" l="l" r="r" t="t"/>
              <a:pathLst>
                <a:path extrusionOk="0" h="2522" w="2144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52"/>
            <p:cNvSpPr/>
            <p:nvPr/>
          </p:nvSpPr>
          <p:spPr>
            <a:xfrm>
              <a:off x="-8898325" y="4338600"/>
              <a:ext cx="54375" cy="63050"/>
            </a:xfrm>
            <a:custGeom>
              <a:rect b="b" l="l" r="r" t="t"/>
              <a:pathLst>
                <a:path extrusionOk="0" h="2522" w="2175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52"/>
            <p:cNvSpPr/>
            <p:nvPr/>
          </p:nvSpPr>
          <p:spPr>
            <a:xfrm>
              <a:off x="-8814850" y="4338600"/>
              <a:ext cx="54375" cy="63050"/>
            </a:xfrm>
            <a:custGeom>
              <a:rect b="b" l="l" r="r" t="t"/>
              <a:pathLst>
                <a:path extrusionOk="0" h="2522" w="2175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8" name="Google Shape;3778;p52"/>
          <p:cNvGrpSpPr/>
          <p:nvPr/>
        </p:nvGrpSpPr>
        <p:grpSpPr>
          <a:xfrm>
            <a:off x="7086085" y="2746970"/>
            <a:ext cx="315757" cy="354670"/>
            <a:chOff x="-8191825" y="3174500"/>
            <a:chExt cx="313500" cy="352100"/>
          </a:xfrm>
        </p:grpSpPr>
        <p:sp>
          <p:nvSpPr>
            <p:cNvPr id="3779" name="Google Shape;3779;p52"/>
            <p:cNvSpPr/>
            <p:nvPr/>
          </p:nvSpPr>
          <p:spPr>
            <a:xfrm>
              <a:off x="-8191825" y="3486400"/>
              <a:ext cx="310350" cy="40200"/>
            </a:xfrm>
            <a:custGeom>
              <a:rect b="b" l="l" r="r" t="t"/>
              <a:pathLst>
                <a:path extrusionOk="0" h="1608" w="12414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52"/>
            <p:cNvSpPr/>
            <p:nvPr/>
          </p:nvSpPr>
          <p:spPr>
            <a:xfrm>
              <a:off x="-8188675" y="3318650"/>
              <a:ext cx="310350" cy="146500"/>
            </a:xfrm>
            <a:custGeom>
              <a:rect b="b" l="l" r="r" t="t"/>
              <a:pathLst>
                <a:path extrusionOk="0" h="5860" w="12414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52"/>
            <p:cNvSpPr/>
            <p:nvPr/>
          </p:nvSpPr>
          <p:spPr>
            <a:xfrm>
              <a:off x="-8169775" y="3174500"/>
              <a:ext cx="267825" cy="129975"/>
            </a:xfrm>
            <a:custGeom>
              <a:rect b="b" l="l" r="r" t="t"/>
              <a:pathLst>
                <a:path extrusionOk="0" h="5199" w="10713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2" name="Google Shape;3782;p52"/>
          <p:cNvGrpSpPr/>
          <p:nvPr/>
        </p:nvGrpSpPr>
        <p:grpSpPr>
          <a:xfrm>
            <a:off x="4835443" y="1387491"/>
            <a:ext cx="356221" cy="354973"/>
            <a:chOff x="-13947000" y="3212800"/>
            <a:chExt cx="353675" cy="352400"/>
          </a:xfrm>
        </p:grpSpPr>
        <p:sp>
          <p:nvSpPr>
            <p:cNvPr id="3783" name="Google Shape;3783;p52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52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5" name="Google Shape;3785;p52"/>
          <p:cNvSpPr/>
          <p:nvPr/>
        </p:nvSpPr>
        <p:spPr>
          <a:xfrm>
            <a:off x="4878563" y="2273025"/>
            <a:ext cx="271340" cy="353864"/>
          </a:xfrm>
          <a:custGeom>
            <a:rect b="b" l="l" r="r" t="t"/>
            <a:pathLst>
              <a:path extrusionOk="0" h="14052" w="10776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86" name="Google Shape;3786;p52"/>
          <p:cNvGrpSpPr/>
          <p:nvPr/>
        </p:nvGrpSpPr>
        <p:grpSpPr>
          <a:xfrm>
            <a:off x="5278038" y="1386849"/>
            <a:ext cx="356221" cy="356257"/>
            <a:chOff x="-13512225" y="3211525"/>
            <a:chExt cx="353675" cy="353675"/>
          </a:xfrm>
        </p:grpSpPr>
        <p:sp>
          <p:nvSpPr>
            <p:cNvPr id="3787" name="Google Shape;3787;p52"/>
            <p:cNvSpPr/>
            <p:nvPr/>
          </p:nvSpPr>
          <p:spPr>
            <a:xfrm>
              <a:off x="-13283825" y="3482475"/>
              <a:ext cx="125275" cy="82725"/>
            </a:xfrm>
            <a:custGeom>
              <a:rect b="b" l="l" r="r" t="t"/>
              <a:pathLst>
                <a:path extrusionOk="0" h="3309" w="5011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52"/>
            <p:cNvSpPr/>
            <p:nvPr/>
          </p:nvSpPr>
          <p:spPr>
            <a:xfrm>
              <a:off x="-13512225" y="3211525"/>
              <a:ext cx="353675" cy="249700"/>
            </a:xfrm>
            <a:custGeom>
              <a:rect b="b" l="l" r="r" t="t"/>
              <a:pathLst>
                <a:path extrusionOk="0" h="9988" w="14147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52"/>
            <p:cNvSpPr/>
            <p:nvPr/>
          </p:nvSpPr>
          <p:spPr>
            <a:xfrm>
              <a:off x="-13512225" y="3483250"/>
              <a:ext cx="100050" cy="81150"/>
            </a:xfrm>
            <a:custGeom>
              <a:rect b="b" l="l" r="r" t="t"/>
              <a:pathLst>
                <a:path extrusionOk="0" h="3246" w="4002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52"/>
            <p:cNvSpPr/>
            <p:nvPr/>
          </p:nvSpPr>
          <p:spPr>
            <a:xfrm>
              <a:off x="-13407475" y="3483250"/>
              <a:ext cx="36250" cy="81150"/>
            </a:xfrm>
            <a:custGeom>
              <a:rect b="b" l="l" r="r" t="t"/>
              <a:pathLst>
                <a:path extrusionOk="0" h="3246" w="145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52"/>
            <p:cNvSpPr/>
            <p:nvPr/>
          </p:nvSpPr>
          <p:spPr>
            <a:xfrm>
              <a:off x="-13366525" y="3485625"/>
              <a:ext cx="70125" cy="76425"/>
            </a:xfrm>
            <a:custGeom>
              <a:rect b="b" l="l" r="r" t="t"/>
              <a:pathLst>
                <a:path extrusionOk="0" h="3057" w="2805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2" name="Google Shape;3792;p52"/>
          <p:cNvGrpSpPr/>
          <p:nvPr/>
        </p:nvGrpSpPr>
        <p:grpSpPr>
          <a:xfrm>
            <a:off x="6168320" y="1387239"/>
            <a:ext cx="356221" cy="355476"/>
            <a:chOff x="-12643475" y="3212300"/>
            <a:chExt cx="353675" cy="352900"/>
          </a:xfrm>
        </p:grpSpPr>
        <p:sp>
          <p:nvSpPr>
            <p:cNvPr id="3793" name="Google Shape;3793;p52"/>
            <p:cNvSpPr/>
            <p:nvPr/>
          </p:nvSpPr>
          <p:spPr>
            <a:xfrm>
              <a:off x="-12372525" y="3517125"/>
              <a:ext cx="20500" cy="48075"/>
            </a:xfrm>
            <a:custGeom>
              <a:rect b="b" l="l" r="r" t="t"/>
              <a:pathLst>
                <a:path extrusionOk="0" h="1923" w="82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52"/>
            <p:cNvSpPr/>
            <p:nvPr/>
          </p:nvSpPr>
          <p:spPr>
            <a:xfrm>
              <a:off x="-12581250" y="3480900"/>
              <a:ext cx="63025" cy="21275"/>
            </a:xfrm>
            <a:custGeom>
              <a:rect b="b" l="l" r="r" t="t"/>
              <a:pathLst>
                <a:path extrusionOk="0" h="851" w="2521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52"/>
            <p:cNvSpPr/>
            <p:nvPr/>
          </p:nvSpPr>
          <p:spPr>
            <a:xfrm>
              <a:off x="-12643475" y="3398975"/>
              <a:ext cx="186700" cy="166225"/>
            </a:xfrm>
            <a:custGeom>
              <a:rect b="b" l="l" r="r" t="t"/>
              <a:pathLst>
                <a:path extrusionOk="0" h="6649" w="7468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52"/>
            <p:cNvSpPr/>
            <p:nvPr/>
          </p:nvSpPr>
          <p:spPr>
            <a:xfrm>
              <a:off x="-12431600" y="3212300"/>
              <a:ext cx="141800" cy="137075"/>
            </a:xfrm>
            <a:custGeom>
              <a:rect b="b" l="l" r="r" t="t"/>
              <a:pathLst>
                <a:path extrusionOk="0" h="5483" w="5672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52"/>
            <p:cNvSpPr/>
            <p:nvPr/>
          </p:nvSpPr>
          <p:spPr>
            <a:xfrm>
              <a:off x="-12352050" y="33265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52"/>
            <p:cNvSpPr/>
            <p:nvPr/>
          </p:nvSpPr>
          <p:spPr>
            <a:xfrm>
              <a:off x="-12434750" y="3285550"/>
              <a:ext cx="62250" cy="104000"/>
            </a:xfrm>
            <a:custGeom>
              <a:rect b="b" l="l" r="r" t="t"/>
              <a:pathLst>
                <a:path extrusionOk="0" h="4160" w="249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52"/>
            <p:cNvSpPr/>
            <p:nvPr/>
          </p:nvSpPr>
          <p:spPr>
            <a:xfrm>
              <a:off x="-12352050" y="3409225"/>
              <a:ext cx="62250" cy="107925"/>
            </a:xfrm>
            <a:custGeom>
              <a:rect b="b" l="l" r="r" t="t"/>
              <a:pathLst>
                <a:path extrusionOk="0" h="4317" w="249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52"/>
            <p:cNvSpPr/>
            <p:nvPr/>
          </p:nvSpPr>
          <p:spPr>
            <a:xfrm>
              <a:off x="-12434750" y="3368250"/>
              <a:ext cx="62250" cy="148900"/>
            </a:xfrm>
            <a:custGeom>
              <a:rect b="b" l="l" r="r" t="t"/>
              <a:pathLst>
                <a:path extrusionOk="0" h="5956" w="249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52"/>
            <p:cNvSpPr/>
            <p:nvPr/>
          </p:nvSpPr>
          <p:spPr>
            <a:xfrm>
              <a:off x="-12623000" y="3336750"/>
              <a:ext cx="145725" cy="40975"/>
            </a:xfrm>
            <a:custGeom>
              <a:rect b="b" l="l" r="r" t="t"/>
              <a:pathLst>
                <a:path extrusionOk="0" h="1639" w="5829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2" name="Google Shape;3802;p52"/>
          <p:cNvGrpSpPr/>
          <p:nvPr/>
        </p:nvGrpSpPr>
        <p:grpSpPr>
          <a:xfrm>
            <a:off x="6168320" y="1839013"/>
            <a:ext cx="356221" cy="333366"/>
            <a:chOff x="-12643475" y="3657325"/>
            <a:chExt cx="353675" cy="330950"/>
          </a:xfrm>
        </p:grpSpPr>
        <p:sp>
          <p:nvSpPr>
            <p:cNvPr id="3803" name="Google Shape;3803;p52"/>
            <p:cNvSpPr/>
            <p:nvPr/>
          </p:nvSpPr>
          <p:spPr>
            <a:xfrm>
              <a:off x="-12580475" y="3719550"/>
              <a:ext cx="19725" cy="19700"/>
            </a:xfrm>
            <a:custGeom>
              <a:rect b="b" l="l" r="r" t="t"/>
              <a:pathLst>
                <a:path extrusionOk="0" h="788" w="789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52"/>
            <p:cNvSpPr/>
            <p:nvPr/>
          </p:nvSpPr>
          <p:spPr>
            <a:xfrm>
              <a:off x="-12456800" y="3719550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52"/>
            <p:cNvSpPr/>
            <p:nvPr/>
          </p:nvSpPr>
          <p:spPr>
            <a:xfrm>
              <a:off x="-12643475" y="3657325"/>
              <a:ext cx="268600" cy="144950"/>
            </a:xfrm>
            <a:custGeom>
              <a:rect b="b" l="l" r="r" t="t"/>
              <a:pathLst>
                <a:path extrusionOk="0" h="5798" w="10744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52"/>
            <p:cNvSpPr/>
            <p:nvPr/>
          </p:nvSpPr>
          <p:spPr>
            <a:xfrm>
              <a:off x="-12581250" y="3905425"/>
              <a:ext cx="62250" cy="20500"/>
            </a:xfrm>
            <a:custGeom>
              <a:rect b="b" l="l" r="r" t="t"/>
              <a:pathLst>
                <a:path extrusionOk="0" h="820" w="249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52"/>
            <p:cNvSpPr/>
            <p:nvPr/>
          </p:nvSpPr>
          <p:spPr>
            <a:xfrm>
              <a:off x="-12643475" y="3802250"/>
              <a:ext cx="269400" cy="185900"/>
            </a:xfrm>
            <a:custGeom>
              <a:rect b="b" l="l" r="r" t="t"/>
              <a:pathLst>
                <a:path extrusionOk="0" h="7436" w="10776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52"/>
            <p:cNvSpPr/>
            <p:nvPr/>
          </p:nvSpPr>
          <p:spPr>
            <a:xfrm>
              <a:off x="-12352850" y="3802125"/>
              <a:ext cx="63050" cy="186150"/>
            </a:xfrm>
            <a:custGeom>
              <a:rect b="b" l="l" r="r" t="t"/>
              <a:pathLst>
                <a:path extrusionOk="0" h="7446" w="2522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9" name="Google Shape;3809;p52"/>
          <p:cNvGrpSpPr/>
          <p:nvPr/>
        </p:nvGrpSpPr>
        <p:grpSpPr>
          <a:xfrm>
            <a:off x="7951322" y="1387642"/>
            <a:ext cx="355416" cy="354670"/>
            <a:chOff x="-10857925" y="3213875"/>
            <a:chExt cx="352875" cy="352100"/>
          </a:xfrm>
        </p:grpSpPr>
        <p:sp>
          <p:nvSpPr>
            <p:cNvPr id="3810" name="Google Shape;3810;p52"/>
            <p:cNvSpPr/>
            <p:nvPr/>
          </p:nvSpPr>
          <p:spPr>
            <a:xfrm>
              <a:off x="-10759475" y="3265875"/>
              <a:ext cx="64600" cy="87450"/>
            </a:xfrm>
            <a:custGeom>
              <a:rect b="b" l="l" r="r" t="t"/>
              <a:pathLst>
                <a:path extrusionOk="0" h="3498" w="2584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52"/>
            <p:cNvSpPr/>
            <p:nvPr/>
          </p:nvSpPr>
          <p:spPr>
            <a:xfrm>
              <a:off x="-10857925" y="3265075"/>
              <a:ext cx="64600" cy="87450"/>
            </a:xfrm>
            <a:custGeom>
              <a:rect b="b" l="l" r="r" t="t"/>
              <a:pathLst>
                <a:path extrusionOk="0" h="3498" w="2584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52"/>
            <p:cNvSpPr/>
            <p:nvPr/>
          </p:nvSpPr>
          <p:spPr>
            <a:xfrm>
              <a:off x="-10850050" y="3313925"/>
              <a:ext cx="148100" cy="65375"/>
            </a:xfrm>
            <a:custGeom>
              <a:rect b="b" l="l" r="r" t="t"/>
              <a:pathLst>
                <a:path extrusionOk="0" h="2615" w="5924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52"/>
            <p:cNvSpPr/>
            <p:nvPr/>
          </p:nvSpPr>
          <p:spPr>
            <a:xfrm>
              <a:off x="-10857925" y="3391900"/>
              <a:ext cx="165425" cy="133125"/>
            </a:xfrm>
            <a:custGeom>
              <a:rect b="b" l="l" r="r" t="t"/>
              <a:pathLst>
                <a:path extrusionOk="0" h="5325" w="6617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52"/>
            <p:cNvSpPr/>
            <p:nvPr/>
          </p:nvSpPr>
          <p:spPr>
            <a:xfrm>
              <a:off x="-10824850" y="3213875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52"/>
            <p:cNvSpPr/>
            <p:nvPr/>
          </p:nvSpPr>
          <p:spPr>
            <a:xfrm>
              <a:off x="-10571250" y="3306825"/>
              <a:ext cx="64625" cy="87450"/>
            </a:xfrm>
            <a:custGeom>
              <a:rect b="b" l="l" r="r" t="t"/>
              <a:pathLst>
                <a:path extrusionOk="0" h="3498" w="2585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52"/>
            <p:cNvSpPr/>
            <p:nvPr/>
          </p:nvSpPr>
          <p:spPr>
            <a:xfrm>
              <a:off x="-10669700" y="3306025"/>
              <a:ext cx="63825" cy="87475"/>
            </a:xfrm>
            <a:custGeom>
              <a:rect b="b" l="l" r="r" t="t"/>
              <a:pathLst>
                <a:path extrusionOk="0" h="3499" w="2553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52"/>
            <p:cNvSpPr/>
            <p:nvPr/>
          </p:nvSpPr>
          <p:spPr>
            <a:xfrm>
              <a:off x="-10661825" y="3355650"/>
              <a:ext cx="148100" cy="64625"/>
            </a:xfrm>
            <a:custGeom>
              <a:rect b="b" l="l" r="r" t="t"/>
              <a:pathLst>
                <a:path extrusionOk="0" h="2585" w="5924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52"/>
            <p:cNvSpPr/>
            <p:nvPr/>
          </p:nvSpPr>
          <p:spPr>
            <a:xfrm>
              <a:off x="-10670475" y="3432850"/>
              <a:ext cx="165425" cy="133125"/>
            </a:xfrm>
            <a:custGeom>
              <a:rect b="b" l="l" r="r" t="t"/>
              <a:pathLst>
                <a:path extrusionOk="0" h="5325" w="6617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52"/>
            <p:cNvSpPr/>
            <p:nvPr/>
          </p:nvSpPr>
          <p:spPr>
            <a:xfrm>
              <a:off x="-10638175" y="3254850"/>
              <a:ext cx="98475" cy="74850"/>
            </a:xfrm>
            <a:custGeom>
              <a:rect b="b" l="l" r="r" t="t"/>
              <a:pathLst>
                <a:path extrusionOk="0" h="2994" w="3939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0" name="Google Shape;3820;p52"/>
          <p:cNvGrpSpPr/>
          <p:nvPr/>
        </p:nvGrpSpPr>
        <p:grpSpPr>
          <a:xfrm>
            <a:off x="6168237" y="2747071"/>
            <a:ext cx="356096" cy="354469"/>
            <a:chOff x="-9089725" y="3180200"/>
            <a:chExt cx="353550" cy="351900"/>
          </a:xfrm>
        </p:grpSpPr>
        <p:sp>
          <p:nvSpPr>
            <p:cNvPr id="3821" name="Google Shape;3821;p52"/>
            <p:cNvSpPr/>
            <p:nvPr/>
          </p:nvSpPr>
          <p:spPr>
            <a:xfrm>
              <a:off x="-9089725" y="3180200"/>
              <a:ext cx="165425" cy="250300"/>
            </a:xfrm>
            <a:custGeom>
              <a:rect b="b" l="l" r="r" t="t"/>
              <a:pathLst>
                <a:path extrusionOk="0" h="10012" w="6617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52"/>
            <p:cNvSpPr/>
            <p:nvPr/>
          </p:nvSpPr>
          <p:spPr>
            <a:xfrm>
              <a:off x="-8965275" y="3264575"/>
              <a:ext cx="229100" cy="267525"/>
            </a:xfrm>
            <a:custGeom>
              <a:rect b="b" l="l" r="r" t="t"/>
              <a:pathLst>
                <a:path extrusionOk="0" h="10701" w="9164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3" name="Google Shape;3823;p52"/>
          <p:cNvGrpSpPr/>
          <p:nvPr/>
        </p:nvGrpSpPr>
        <p:grpSpPr>
          <a:xfrm>
            <a:off x="7060235" y="1826875"/>
            <a:ext cx="358588" cy="357642"/>
            <a:chOff x="7083760" y="1971660"/>
            <a:chExt cx="358588" cy="357642"/>
          </a:xfrm>
        </p:grpSpPr>
        <p:sp>
          <p:nvSpPr>
            <p:cNvPr id="3824" name="Google Shape;3824;p52"/>
            <p:cNvSpPr/>
            <p:nvPr/>
          </p:nvSpPr>
          <p:spPr>
            <a:xfrm>
              <a:off x="7354268" y="1973246"/>
              <a:ext cx="87299" cy="80760"/>
            </a:xfrm>
            <a:custGeom>
              <a:rect b="b" l="l" r="r" t="t"/>
              <a:pathLst>
                <a:path extrusionOk="0" h="3207" w="3467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52"/>
            <p:cNvSpPr/>
            <p:nvPr/>
          </p:nvSpPr>
          <p:spPr>
            <a:xfrm>
              <a:off x="7212278" y="2099990"/>
              <a:ext cx="19867" cy="19869"/>
            </a:xfrm>
            <a:custGeom>
              <a:rect b="b" l="l" r="r" t="t"/>
              <a:pathLst>
                <a:path extrusionOk="0" h="789" w="789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52"/>
            <p:cNvSpPr/>
            <p:nvPr/>
          </p:nvSpPr>
          <p:spPr>
            <a:xfrm>
              <a:off x="7083760" y="1971660"/>
              <a:ext cx="356221" cy="210878"/>
            </a:xfrm>
            <a:custGeom>
              <a:rect b="b" l="l" r="r" t="t"/>
              <a:pathLst>
                <a:path extrusionOk="0" h="8374" w="14147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52"/>
            <p:cNvSpPr/>
            <p:nvPr/>
          </p:nvSpPr>
          <p:spPr>
            <a:xfrm>
              <a:off x="7295574" y="2099990"/>
              <a:ext cx="19867" cy="19869"/>
            </a:xfrm>
            <a:custGeom>
              <a:rect b="b" l="l" r="r" t="t"/>
              <a:pathLst>
                <a:path extrusionOk="0" h="789" w="789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52"/>
            <p:cNvSpPr/>
            <p:nvPr/>
          </p:nvSpPr>
          <p:spPr>
            <a:xfrm>
              <a:off x="7121131" y="2184880"/>
              <a:ext cx="68238" cy="69856"/>
            </a:xfrm>
            <a:custGeom>
              <a:rect b="b" l="l" r="r" t="t"/>
              <a:pathLst>
                <a:path extrusionOk="0" h="2774" w="271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52"/>
            <p:cNvSpPr/>
            <p:nvPr/>
          </p:nvSpPr>
          <p:spPr>
            <a:xfrm>
              <a:off x="7188883" y="2195985"/>
              <a:ext cx="47641" cy="55578"/>
            </a:xfrm>
            <a:custGeom>
              <a:rect b="b" l="l" r="r" t="t"/>
              <a:pathLst>
                <a:path extrusionOk="0" h="2207" w="1892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52"/>
            <p:cNvSpPr/>
            <p:nvPr/>
          </p:nvSpPr>
          <p:spPr>
            <a:xfrm>
              <a:off x="7400297" y="2129352"/>
              <a:ext cx="42051" cy="84135"/>
            </a:xfrm>
            <a:custGeom>
              <a:rect b="b" l="l" r="r" t="t"/>
              <a:pathLst>
                <a:path extrusionOk="0" h="3341" w="167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52"/>
            <p:cNvSpPr/>
            <p:nvPr/>
          </p:nvSpPr>
          <p:spPr>
            <a:xfrm>
              <a:off x="7225961" y="2203137"/>
              <a:ext cx="84907" cy="62704"/>
            </a:xfrm>
            <a:custGeom>
              <a:rect b="b" l="l" r="r" t="t"/>
              <a:pathLst>
                <a:path extrusionOk="0" h="2490" w="3372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52"/>
            <p:cNvSpPr/>
            <p:nvPr/>
          </p:nvSpPr>
          <p:spPr>
            <a:xfrm>
              <a:off x="7298289" y="2195985"/>
              <a:ext cx="47615" cy="55578"/>
            </a:xfrm>
            <a:custGeom>
              <a:rect b="b" l="l" r="r" t="t"/>
              <a:pathLst>
                <a:path extrusionOk="0" h="2207" w="1891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52"/>
            <p:cNvSpPr/>
            <p:nvPr/>
          </p:nvSpPr>
          <p:spPr>
            <a:xfrm>
              <a:off x="7086152" y="2230913"/>
              <a:ext cx="354610" cy="98388"/>
            </a:xfrm>
            <a:custGeom>
              <a:rect b="b" l="l" r="r" t="t"/>
              <a:pathLst>
                <a:path extrusionOk="0" h="3907" w="14083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52"/>
            <p:cNvSpPr/>
            <p:nvPr/>
          </p:nvSpPr>
          <p:spPr>
            <a:xfrm>
              <a:off x="7345419" y="2186466"/>
              <a:ext cx="67457" cy="69050"/>
            </a:xfrm>
            <a:custGeom>
              <a:rect b="b" l="l" r="r" t="t"/>
              <a:pathLst>
                <a:path extrusionOk="0" h="2742" w="2679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52"/>
            <p:cNvSpPr/>
            <p:nvPr/>
          </p:nvSpPr>
          <p:spPr>
            <a:xfrm flipH="1">
              <a:off x="7088602" y="2134638"/>
              <a:ext cx="47123" cy="84126"/>
            </a:xfrm>
            <a:custGeom>
              <a:rect b="b" l="l" r="r" t="t"/>
              <a:pathLst>
                <a:path extrusionOk="0" h="3341" w="167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6" name="Google Shape;3836;p52"/>
          <p:cNvSpPr txBox="1"/>
          <p:nvPr/>
        </p:nvSpPr>
        <p:spPr>
          <a:xfrm>
            <a:off x="826588" y="511025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Creative Process Icons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837" name="Google Shape;3837;p52"/>
          <p:cNvSpPr txBox="1"/>
          <p:nvPr/>
        </p:nvSpPr>
        <p:spPr>
          <a:xfrm>
            <a:off x="4835313" y="511025"/>
            <a:ext cx="3482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Performing Arts Icons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84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p53"/>
          <p:cNvSpPr/>
          <p:nvPr/>
        </p:nvSpPr>
        <p:spPr>
          <a:xfrm>
            <a:off x="772696" y="1691070"/>
            <a:ext cx="343404" cy="446998"/>
          </a:xfrm>
          <a:custGeom>
            <a:rect b="b" l="l" r="r" t="t"/>
            <a:pathLst>
              <a:path extrusionOk="0" h="12099" w="9295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3" name="Google Shape;3843;p53"/>
          <p:cNvGrpSpPr/>
          <p:nvPr/>
        </p:nvGrpSpPr>
        <p:grpSpPr>
          <a:xfrm>
            <a:off x="719610" y="2243507"/>
            <a:ext cx="452798" cy="449473"/>
            <a:chOff x="-21322300" y="3693325"/>
            <a:chExt cx="306400" cy="304150"/>
          </a:xfrm>
        </p:grpSpPr>
        <p:sp>
          <p:nvSpPr>
            <p:cNvPr id="3844" name="Google Shape;3844;p53"/>
            <p:cNvSpPr/>
            <p:nvPr/>
          </p:nvSpPr>
          <p:spPr>
            <a:xfrm>
              <a:off x="-21142725" y="3868400"/>
              <a:ext cx="111850" cy="69325"/>
            </a:xfrm>
            <a:custGeom>
              <a:rect b="b" l="l" r="r" t="t"/>
              <a:pathLst>
                <a:path extrusionOk="0" h="2773" w="4474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53"/>
            <p:cNvSpPr/>
            <p:nvPr/>
          </p:nvSpPr>
          <p:spPr>
            <a:xfrm>
              <a:off x="-21141950" y="3693325"/>
              <a:ext cx="126050" cy="120750"/>
            </a:xfrm>
            <a:custGeom>
              <a:rect b="b" l="l" r="r" t="t"/>
              <a:pathLst>
                <a:path extrusionOk="0" h="4830" w="5042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53"/>
            <p:cNvSpPr/>
            <p:nvPr/>
          </p:nvSpPr>
          <p:spPr>
            <a:xfrm>
              <a:off x="-21263225" y="3707725"/>
              <a:ext cx="69325" cy="112650"/>
            </a:xfrm>
            <a:custGeom>
              <a:rect b="b" l="l" r="r" t="t"/>
              <a:pathLst>
                <a:path extrusionOk="0" h="4506" w="2773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53"/>
            <p:cNvSpPr/>
            <p:nvPr/>
          </p:nvSpPr>
          <p:spPr>
            <a:xfrm>
              <a:off x="-21322300" y="3703775"/>
              <a:ext cx="294600" cy="293700"/>
            </a:xfrm>
            <a:custGeom>
              <a:rect b="b" l="l" r="r" t="t"/>
              <a:pathLst>
                <a:path extrusionOk="0" h="11748" w="11784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8" name="Google Shape;3848;p53"/>
          <p:cNvGrpSpPr/>
          <p:nvPr/>
        </p:nvGrpSpPr>
        <p:grpSpPr>
          <a:xfrm>
            <a:off x="719019" y="2810244"/>
            <a:ext cx="453980" cy="422540"/>
            <a:chOff x="-21322300" y="4077125"/>
            <a:chExt cx="307200" cy="285925"/>
          </a:xfrm>
        </p:grpSpPr>
        <p:sp>
          <p:nvSpPr>
            <p:cNvPr id="3849" name="Google Shape;3849;p53"/>
            <p:cNvSpPr/>
            <p:nvPr/>
          </p:nvSpPr>
          <p:spPr>
            <a:xfrm>
              <a:off x="-21177375" y="4077125"/>
              <a:ext cx="17350" cy="52800"/>
            </a:xfrm>
            <a:custGeom>
              <a:rect b="b" l="l" r="r" t="t"/>
              <a:pathLst>
                <a:path extrusionOk="0" h="2112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53"/>
            <p:cNvSpPr/>
            <p:nvPr/>
          </p:nvSpPr>
          <p:spPr>
            <a:xfrm>
              <a:off x="-21279775" y="4117475"/>
              <a:ext cx="46500" cy="44525"/>
            </a:xfrm>
            <a:custGeom>
              <a:rect b="b" l="l" r="r" t="t"/>
              <a:pathLst>
                <a:path extrusionOk="0" h="1781" w="186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53"/>
            <p:cNvSpPr/>
            <p:nvPr/>
          </p:nvSpPr>
          <p:spPr>
            <a:xfrm>
              <a:off x="-21103350" y="4117475"/>
              <a:ext cx="45700" cy="44525"/>
            </a:xfrm>
            <a:custGeom>
              <a:rect b="b" l="l" r="r" t="t"/>
              <a:pathLst>
                <a:path extrusionOk="0" h="1781" w="1828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53"/>
            <p:cNvSpPr/>
            <p:nvPr/>
          </p:nvSpPr>
          <p:spPr>
            <a:xfrm>
              <a:off x="-21137225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53"/>
            <p:cNvSpPr/>
            <p:nvPr/>
          </p:nvSpPr>
          <p:spPr>
            <a:xfrm>
              <a:off x="-21227800" y="4103750"/>
              <a:ext cx="27600" cy="34975"/>
            </a:xfrm>
            <a:custGeom>
              <a:rect b="b" l="l" r="r" t="t"/>
              <a:pathLst>
                <a:path extrusionOk="0" h="1399" w="1104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53"/>
            <p:cNvSpPr/>
            <p:nvPr/>
          </p:nvSpPr>
          <p:spPr>
            <a:xfrm>
              <a:off x="-21319950" y="4219675"/>
              <a:ext cx="53600" cy="18150"/>
            </a:xfrm>
            <a:custGeom>
              <a:rect b="b" l="l" r="r" t="t"/>
              <a:pathLst>
                <a:path extrusionOk="0" h="726" w="214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53"/>
            <p:cNvSpPr/>
            <p:nvPr/>
          </p:nvSpPr>
          <p:spPr>
            <a:xfrm>
              <a:off x="-21070275" y="4219675"/>
              <a:ext cx="54375" cy="18150"/>
            </a:xfrm>
            <a:custGeom>
              <a:rect b="b" l="l" r="r" t="t"/>
              <a:pathLst>
                <a:path extrusionOk="0" h="726" w="217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53"/>
            <p:cNvSpPr/>
            <p:nvPr/>
          </p:nvSpPr>
          <p:spPr>
            <a:xfrm>
              <a:off x="-21078925" y="4171825"/>
              <a:ext cx="37025" cy="25175"/>
            </a:xfrm>
            <a:custGeom>
              <a:rect b="b" l="l" r="r" t="t"/>
              <a:pathLst>
                <a:path extrusionOk="0" h="1007" w="1481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53"/>
            <p:cNvSpPr/>
            <p:nvPr/>
          </p:nvSpPr>
          <p:spPr>
            <a:xfrm>
              <a:off x="-21294750" y="4172625"/>
              <a:ext cx="37850" cy="25150"/>
            </a:xfrm>
            <a:custGeom>
              <a:rect b="b" l="l" r="r" t="t"/>
              <a:pathLst>
                <a:path extrusionOk="0" h="1006" w="1514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53"/>
            <p:cNvSpPr/>
            <p:nvPr/>
          </p:nvSpPr>
          <p:spPr>
            <a:xfrm>
              <a:off x="-21321525" y="4328375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53"/>
            <p:cNvSpPr/>
            <p:nvPr/>
          </p:nvSpPr>
          <p:spPr>
            <a:xfrm>
              <a:off x="-21321525" y="4292150"/>
              <a:ext cx="306425" cy="34675"/>
            </a:xfrm>
            <a:custGeom>
              <a:rect b="b" l="l" r="r" t="t"/>
              <a:pathLst>
                <a:path extrusionOk="0" h="1387" w="12257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53"/>
            <p:cNvSpPr/>
            <p:nvPr/>
          </p:nvSpPr>
          <p:spPr>
            <a:xfrm>
              <a:off x="-21322300" y="4148000"/>
              <a:ext cx="307200" cy="143375"/>
            </a:xfrm>
            <a:custGeom>
              <a:rect b="b" l="l" r="r" t="t"/>
              <a:pathLst>
                <a:path extrusionOk="0" h="5735" w="12288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1" name="Google Shape;3861;p53"/>
          <p:cNvGrpSpPr/>
          <p:nvPr/>
        </p:nvGrpSpPr>
        <p:grpSpPr>
          <a:xfrm>
            <a:off x="3496195" y="1689128"/>
            <a:ext cx="451653" cy="450212"/>
            <a:chOff x="-19394200" y="3333800"/>
            <a:chExt cx="305625" cy="304650"/>
          </a:xfrm>
        </p:grpSpPr>
        <p:sp>
          <p:nvSpPr>
            <p:cNvPr id="3862" name="Google Shape;3862;p53"/>
            <p:cNvSpPr/>
            <p:nvPr/>
          </p:nvSpPr>
          <p:spPr>
            <a:xfrm>
              <a:off x="-19206750" y="3495850"/>
              <a:ext cx="82725" cy="18150"/>
            </a:xfrm>
            <a:custGeom>
              <a:rect b="b" l="l" r="r" t="t"/>
              <a:pathLst>
                <a:path extrusionOk="0" h="726" w="3309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53"/>
            <p:cNvSpPr/>
            <p:nvPr/>
          </p:nvSpPr>
          <p:spPr>
            <a:xfrm>
              <a:off x="-19205950" y="3532875"/>
              <a:ext cx="64600" cy="17350"/>
            </a:xfrm>
            <a:custGeom>
              <a:rect b="b" l="l" r="r" t="t"/>
              <a:pathLst>
                <a:path extrusionOk="0" h="694" w="2584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53"/>
            <p:cNvSpPr/>
            <p:nvPr/>
          </p:nvSpPr>
          <p:spPr>
            <a:xfrm>
              <a:off x="-19323325" y="3568325"/>
              <a:ext cx="163850" cy="17350"/>
            </a:xfrm>
            <a:custGeom>
              <a:rect b="b" l="l" r="r" t="t"/>
              <a:pathLst>
                <a:path extrusionOk="0" h="694" w="6554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53"/>
            <p:cNvSpPr/>
            <p:nvPr/>
          </p:nvSpPr>
          <p:spPr>
            <a:xfrm>
              <a:off x="-19343000" y="3460400"/>
              <a:ext cx="201650" cy="18150"/>
            </a:xfrm>
            <a:custGeom>
              <a:rect b="b" l="l" r="r" t="t"/>
              <a:pathLst>
                <a:path extrusionOk="0" h="726" w="8066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53"/>
            <p:cNvSpPr/>
            <p:nvPr/>
          </p:nvSpPr>
          <p:spPr>
            <a:xfrm>
              <a:off x="-19361125" y="3495850"/>
              <a:ext cx="82725" cy="18150"/>
            </a:xfrm>
            <a:custGeom>
              <a:rect b="b" l="l" r="r" t="t"/>
              <a:pathLst>
                <a:path extrusionOk="0" h="726" w="3309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53"/>
            <p:cNvSpPr/>
            <p:nvPr/>
          </p:nvSpPr>
          <p:spPr>
            <a:xfrm>
              <a:off x="-19305200" y="3603750"/>
              <a:ext cx="124475" cy="34700"/>
            </a:xfrm>
            <a:custGeom>
              <a:rect b="b" l="l" r="r" t="t"/>
              <a:pathLst>
                <a:path extrusionOk="0" h="1388" w="4979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53"/>
            <p:cNvSpPr/>
            <p:nvPr/>
          </p:nvSpPr>
          <p:spPr>
            <a:xfrm>
              <a:off x="-19269750" y="3495850"/>
              <a:ext cx="54350" cy="53575"/>
            </a:xfrm>
            <a:custGeom>
              <a:rect b="b" l="l" r="r" t="t"/>
              <a:pathLst>
                <a:path extrusionOk="0" h="2143" w="2174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53"/>
            <p:cNvSpPr/>
            <p:nvPr/>
          </p:nvSpPr>
          <p:spPr>
            <a:xfrm>
              <a:off x="-19394200" y="3333800"/>
              <a:ext cx="305625" cy="107725"/>
            </a:xfrm>
            <a:custGeom>
              <a:rect b="b" l="l" r="r" t="t"/>
              <a:pathLst>
                <a:path extrusionOk="0" h="4309" w="12225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53"/>
            <p:cNvSpPr/>
            <p:nvPr/>
          </p:nvSpPr>
          <p:spPr>
            <a:xfrm>
              <a:off x="-19341425" y="3532875"/>
              <a:ext cx="63025" cy="17350"/>
            </a:xfrm>
            <a:custGeom>
              <a:rect b="b" l="l" r="r" t="t"/>
              <a:pathLst>
                <a:path extrusionOk="0" h="694" w="2521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1" name="Google Shape;3871;p53"/>
          <p:cNvGrpSpPr/>
          <p:nvPr/>
        </p:nvGrpSpPr>
        <p:grpSpPr>
          <a:xfrm>
            <a:off x="3495032" y="2243580"/>
            <a:ext cx="453980" cy="449325"/>
            <a:chOff x="-19396575" y="3708500"/>
            <a:chExt cx="307200" cy="304050"/>
          </a:xfrm>
        </p:grpSpPr>
        <p:sp>
          <p:nvSpPr>
            <p:cNvPr id="3872" name="Google Shape;3872;p53"/>
            <p:cNvSpPr/>
            <p:nvPr/>
          </p:nvSpPr>
          <p:spPr>
            <a:xfrm>
              <a:off x="-19215425" y="3708500"/>
              <a:ext cx="70925" cy="70925"/>
            </a:xfrm>
            <a:custGeom>
              <a:rect b="b" l="l" r="r" t="t"/>
              <a:pathLst>
                <a:path extrusionOk="0" h="2837" w="2837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53"/>
            <p:cNvSpPr/>
            <p:nvPr/>
          </p:nvSpPr>
          <p:spPr>
            <a:xfrm>
              <a:off x="-19396575" y="3773100"/>
              <a:ext cx="277275" cy="239450"/>
            </a:xfrm>
            <a:custGeom>
              <a:rect b="b" l="l" r="r" t="t"/>
              <a:pathLst>
                <a:path extrusionOk="0" h="9578" w="11091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53"/>
            <p:cNvSpPr/>
            <p:nvPr/>
          </p:nvSpPr>
          <p:spPr>
            <a:xfrm>
              <a:off x="-19140600" y="3727425"/>
              <a:ext cx="51225" cy="70550"/>
            </a:xfrm>
            <a:custGeom>
              <a:rect b="b" l="l" r="r" t="t"/>
              <a:pathLst>
                <a:path extrusionOk="0" h="2822" w="2049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5" name="Google Shape;3875;p53"/>
          <p:cNvGrpSpPr/>
          <p:nvPr/>
        </p:nvGrpSpPr>
        <p:grpSpPr>
          <a:xfrm>
            <a:off x="3489212" y="2796461"/>
            <a:ext cx="465618" cy="450101"/>
            <a:chOff x="-19394200" y="4084200"/>
            <a:chExt cx="315075" cy="304575"/>
          </a:xfrm>
        </p:grpSpPr>
        <p:sp>
          <p:nvSpPr>
            <p:cNvPr id="3876" name="Google Shape;3876;p53"/>
            <p:cNvSpPr/>
            <p:nvPr/>
          </p:nvSpPr>
          <p:spPr>
            <a:xfrm>
              <a:off x="-19185475" y="4234650"/>
              <a:ext cx="40175" cy="28375"/>
            </a:xfrm>
            <a:custGeom>
              <a:rect b="b" l="l" r="r" t="t"/>
              <a:pathLst>
                <a:path extrusionOk="0" h="1135" w="1607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53"/>
            <p:cNvSpPr/>
            <p:nvPr/>
          </p:nvSpPr>
          <p:spPr>
            <a:xfrm>
              <a:off x="-19244550" y="4293725"/>
              <a:ext cx="28375" cy="39400"/>
            </a:xfrm>
            <a:custGeom>
              <a:rect b="b" l="l" r="r" t="t"/>
              <a:pathLst>
                <a:path extrusionOk="0" h="1576" w="1135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53"/>
            <p:cNvSpPr/>
            <p:nvPr/>
          </p:nvSpPr>
          <p:spPr>
            <a:xfrm>
              <a:off x="-19280000" y="4201050"/>
              <a:ext cx="200875" cy="187725"/>
            </a:xfrm>
            <a:custGeom>
              <a:rect b="b" l="l" r="r" t="t"/>
              <a:pathLst>
                <a:path extrusionOk="0" h="7509" w="8035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53"/>
            <p:cNvSpPr/>
            <p:nvPr/>
          </p:nvSpPr>
          <p:spPr>
            <a:xfrm>
              <a:off x="-19197300" y="4293725"/>
              <a:ext cx="28375" cy="39400"/>
            </a:xfrm>
            <a:custGeom>
              <a:rect b="b" l="l" r="r" t="t"/>
              <a:pathLst>
                <a:path extrusionOk="0" h="1576" w="1135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53"/>
            <p:cNvSpPr/>
            <p:nvPr/>
          </p:nvSpPr>
          <p:spPr>
            <a:xfrm>
              <a:off x="-19394200" y="4084200"/>
              <a:ext cx="252850" cy="303275"/>
            </a:xfrm>
            <a:custGeom>
              <a:rect b="b" l="l" r="r" t="t"/>
              <a:pathLst>
                <a:path extrusionOk="0" h="12131" w="10114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53"/>
            <p:cNvSpPr/>
            <p:nvPr/>
          </p:nvSpPr>
          <p:spPr>
            <a:xfrm>
              <a:off x="-19185475" y="4281100"/>
              <a:ext cx="40175" cy="28400"/>
            </a:xfrm>
            <a:custGeom>
              <a:rect b="b" l="l" r="r" t="t"/>
              <a:pathLst>
                <a:path extrusionOk="0" h="1136" w="1607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2" name="Google Shape;3882;p53"/>
          <p:cNvGrpSpPr/>
          <p:nvPr/>
        </p:nvGrpSpPr>
        <p:grpSpPr>
          <a:xfrm>
            <a:off x="6294923" y="1689001"/>
            <a:ext cx="400447" cy="450470"/>
            <a:chOff x="-17526750" y="3309200"/>
            <a:chExt cx="270975" cy="304825"/>
          </a:xfrm>
        </p:grpSpPr>
        <p:sp>
          <p:nvSpPr>
            <p:cNvPr id="3883" name="Google Shape;3883;p53"/>
            <p:cNvSpPr/>
            <p:nvPr/>
          </p:nvSpPr>
          <p:spPr>
            <a:xfrm>
              <a:off x="-17507050" y="3452525"/>
              <a:ext cx="232375" cy="161500"/>
            </a:xfrm>
            <a:custGeom>
              <a:rect b="b" l="l" r="r" t="t"/>
              <a:pathLst>
                <a:path extrusionOk="0" h="6460" w="9295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53"/>
            <p:cNvSpPr/>
            <p:nvPr/>
          </p:nvSpPr>
          <p:spPr>
            <a:xfrm>
              <a:off x="-17417275" y="3309200"/>
              <a:ext cx="52800" cy="54350"/>
            </a:xfrm>
            <a:custGeom>
              <a:rect b="b" l="l" r="r" t="t"/>
              <a:pathLst>
                <a:path extrusionOk="0" h="2174" w="211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53"/>
            <p:cNvSpPr/>
            <p:nvPr/>
          </p:nvSpPr>
          <p:spPr>
            <a:xfrm>
              <a:off x="-17456650" y="3369825"/>
              <a:ext cx="130775" cy="64625"/>
            </a:xfrm>
            <a:custGeom>
              <a:rect b="b" l="l" r="r" t="t"/>
              <a:pathLst>
                <a:path extrusionOk="0" h="2585" w="5231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53"/>
            <p:cNvSpPr/>
            <p:nvPr/>
          </p:nvSpPr>
          <p:spPr>
            <a:xfrm>
              <a:off x="-17526750" y="3344625"/>
              <a:ext cx="95325" cy="89825"/>
            </a:xfrm>
            <a:custGeom>
              <a:rect b="b" l="l" r="r" t="t"/>
              <a:pathLst>
                <a:path extrusionOk="0" h="3593" w="3813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53"/>
            <p:cNvSpPr/>
            <p:nvPr/>
          </p:nvSpPr>
          <p:spPr>
            <a:xfrm>
              <a:off x="-17351900" y="3345425"/>
              <a:ext cx="96125" cy="89800"/>
            </a:xfrm>
            <a:custGeom>
              <a:rect b="b" l="l" r="r" t="t"/>
              <a:pathLst>
                <a:path extrusionOk="0" h="3592" w="3845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8" name="Google Shape;3888;p53"/>
          <p:cNvGrpSpPr/>
          <p:nvPr/>
        </p:nvGrpSpPr>
        <p:grpSpPr>
          <a:xfrm>
            <a:off x="6271075" y="2244173"/>
            <a:ext cx="448143" cy="448143"/>
            <a:chOff x="-17542500" y="3684100"/>
            <a:chExt cx="303250" cy="303250"/>
          </a:xfrm>
        </p:grpSpPr>
        <p:sp>
          <p:nvSpPr>
            <p:cNvPr id="3889" name="Google Shape;3889;p53"/>
            <p:cNvSpPr/>
            <p:nvPr/>
          </p:nvSpPr>
          <p:spPr>
            <a:xfrm>
              <a:off x="-17542500" y="3863675"/>
              <a:ext cx="70900" cy="52800"/>
            </a:xfrm>
            <a:custGeom>
              <a:rect b="b" l="l" r="r" t="t"/>
              <a:pathLst>
                <a:path extrusionOk="0" h="2112" w="283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53"/>
            <p:cNvSpPr/>
            <p:nvPr/>
          </p:nvSpPr>
          <p:spPr>
            <a:xfrm>
              <a:off x="-17488150" y="3881000"/>
              <a:ext cx="70900" cy="106350"/>
            </a:xfrm>
            <a:custGeom>
              <a:rect b="b" l="l" r="r" t="t"/>
              <a:pathLst>
                <a:path extrusionOk="0" h="4254" w="2836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53"/>
            <p:cNvSpPr/>
            <p:nvPr/>
          </p:nvSpPr>
          <p:spPr>
            <a:xfrm>
              <a:off x="-17310150" y="3863675"/>
              <a:ext cx="70900" cy="52800"/>
            </a:xfrm>
            <a:custGeom>
              <a:rect b="b" l="l" r="r" t="t"/>
              <a:pathLst>
                <a:path extrusionOk="0" h="2112" w="2836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53"/>
            <p:cNvSpPr/>
            <p:nvPr/>
          </p:nvSpPr>
          <p:spPr>
            <a:xfrm>
              <a:off x="-17364500" y="3881000"/>
              <a:ext cx="70925" cy="106350"/>
            </a:xfrm>
            <a:custGeom>
              <a:rect b="b" l="l" r="r" t="t"/>
              <a:pathLst>
                <a:path extrusionOk="0" h="4254" w="2837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53"/>
            <p:cNvSpPr/>
            <p:nvPr/>
          </p:nvSpPr>
          <p:spPr>
            <a:xfrm>
              <a:off x="-17505475" y="3845550"/>
              <a:ext cx="228425" cy="18150"/>
            </a:xfrm>
            <a:custGeom>
              <a:rect b="b" l="l" r="r" t="t"/>
              <a:pathLst>
                <a:path extrusionOk="0" h="726" w="9137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53"/>
            <p:cNvSpPr/>
            <p:nvPr/>
          </p:nvSpPr>
          <p:spPr>
            <a:xfrm>
              <a:off x="-17523600" y="3706925"/>
              <a:ext cx="265450" cy="121325"/>
            </a:xfrm>
            <a:custGeom>
              <a:rect b="b" l="l" r="r" t="t"/>
              <a:pathLst>
                <a:path extrusionOk="0" h="4853" w="10618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53"/>
            <p:cNvSpPr/>
            <p:nvPr/>
          </p:nvSpPr>
          <p:spPr>
            <a:xfrm>
              <a:off x="-17448775" y="3684100"/>
              <a:ext cx="115800" cy="52800"/>
            </a:xfrm>
            <a:custGeom>
              <a:rect b="b" l="l" r="r" t="t"/>
              <a:pathLst>
                <a:path extrusionOk="0" h="2112" w="4632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6" name="Google Shape;3896;p53"/>
          <p:cNvGrpSpPr/>
          <p:nvPr/>
        </p:nvGrpSpPr>
        <p:grpSpPr>
          <a:xfrm>
            <a:off x="6270484" y="2810817"/>
            <a:ext cx="449325" cy="421395"/>
            <a:chOff x="-17542500" y="4068450"/>
            <a:chExt cx="304050" cy="285150"/>
          </a:xfrm>
        </p:grpSpPr>
        <p:sp>
          <p:nvSpPr>
            <p:cNvPr id="3897" name="Google Shape;3897;p53"/>
            <p:cNvSpPr/>
            <p:nvPr/>
          </p:nvSpPr>
          <p:spPr>
            <a:xfrm>
              <a:off x="-17519650" y="4281900"/>
              <a:ext cx="256000" cy="71700"/>
            </a:xfrm>
            <a:custGeom>
              <a:rect b="b" l="l" r="r" t="t"/>
              <a:pathLst>
                <a:path extrusionOk="0" h="2868" w="1024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53"/>
            <p:cNvSpPr/>
            <p:nvPr/>
          </p:nvSpPr>
          <p:spPr>
            <a:xfrm>
              <a:off x="-17542500" y="4166900"/>
              <a:ext cx="304050" cy="133925"/>
            </a:xfrm>
            <a:custGeom>
              <a:rect b="b" l="l" r="r" t="t"/>
              <a:pathLst>
                <a:path extrusionOk="0" h="5357" w="12162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53"/>
            <p:cNvSpPr/>
            <p:nvPr/>
          </p:nvSpPr>
          <p:spPr>
            <a:xfrm>
              <a:off x="-17329050" y="41212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53"/>
            <p:cNvSpPr/>
            <p:nvPr/>
          </p:nvSpPr>
          <p:spPr>
            <a:xfrm>
              <a:off x="-17381825" y="4068450"/>
              <a:ext cx="123675" cy="123675"/>
            </a:xfrm>
            <a:custGeom>
              <a:rect b="b" l="l" r="r" t="t"/>
              <a:pathLst>
                <a:path extrusionOk="0" h="4947" w="4947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53"/>
            <p:cNvSpPr/>
            <p:nvPr/>
          </p:nvSpPr>
          <p:spPr>
            <a:xfrm>
              <a:off x="-17471625" y="4121225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53"/>
            <p:cNvSpPr/>
            <p:nvPr/>
          </p:nvSpPr>
          <p:spPr>
            <a:xfrm>
              <a:off x="-17525175" y="40684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3" name="Google Shape;3903;p53"/>
          <p:cNvGrpSpPr/>
          <p:nvPr/>
        </p:nvGrpSpPr>
        <p:grpSpPr>
          <a:xfrm>
            <a:off x="3500906" y="3342211"/>
            <a:ext cx="343404" cy="449325"/>
            <a:chOff x="-15652200" y="3335975"/>
            <a:chExt cx="232375" cy="304050"/>
          </a:xfrm>
        </p:grpSpPr>
        <p:sp>
          <p:nvSpPr>
            <p:cNvPr id="3904" name="Google Shape;3904;p53"/>
            <p:cNvSpPr/>
            <p:nvPr/>
          </p:nvSpPr>
          <p:spPr>
            <a:xfrm>
              <a:off x="-15652200" y="3403700"/>
              <a:ext cx="36250" cy="168575"/>
            </a:xfrm>
            <a:custGeom>
              <a:rect b="b" l="l" r="r" t="t"/>
              <a:pathLst>
                <a:path extrusionOk="0" h="6743" w="145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53"/>
            <p:cNvSpPr/>
            <p:nvPr/>
          </p:nvSpPr>
          <p:spPr>
            <a:xfrm>
              <a:off x="-15455300" y="3403700"/>
              <a:ext cx="35475" cy="168575"/>
            </a:xfrm>
            <a:custGeom>
              <a:rect b="b" l="l" r="r" t="t"/>
              <a:pathLst>
                <a:path extrusionOk="0" h="6743" w="1419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53"/>
            <p:cNvSpPr/>
            <p:nvPr/>
          </p:nvSpPr>
          <p:spPr>
            <a:xfrm>
              <a:off x="-15644325" y="3570675"/>
              <a:ext cx="62250" cy="62250"/>
            </a:xfrm>
            <a:custGeom>
              <a:rect b="b" l="l" r="r" t="t"/>
              <a:pathLst>
                <a:path extrusionOk="0" h="2490" w="249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53"/>
            <p:cNvSpPr/>
            <p:nvPr/>
          </p:nvSpPr>
          <p:spPr>
            <a:xfrm>
              <a:off x="-15489950" y="3570675"/>
              <a:ext cx="63025" cy="62250"/>
            </a:xfrm>
            <a:custGeom>
              <a:rect b="b" l="l" r="r" t="t"/>
              <a:pathLst>
                <a:path extrusionOk="0" h="2490" w="2521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53"/>
            <p:cNvSpPr/>
            <p:nvPr/>
          </p:nvSpPr>
          <p:spPr>
            <a:xfrm>
              <a:off x="-15644325" y="3342275"/>
              <a:ext cx="62250" cy="63025"/>
            </a:xfrm>
            <a:custGeom>
              <a:rect b="b" l="l" r="r" t="t"/>
              <a:pathLst>
                <a:path extrusionOk="0" h="2521" w="249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53"/>
            <p:cNvSpPr/>
            <p:nvPr/>
          </p:nvSpPr>
          <p:spPr>
            <a:xfrm>
              <a:off x="-15489950" y="3342275"/>
              <a:ext cx="63025" cy="63025"/>
            </a:xfrm>
            <a:custGeom>
              <a:rect b="b" l="l" r="r" t="t"/>
              <a:pathLst>
                <a:path extrusionOk="0" h="2521" w="2521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53"/>
            <p:cNvSpPr/>
            <p:nvPr/>
          </p:nvSpPr>
          <p:spPr>
            <a:xfrm>
              <a:off x="-15584475" y="3604550"/>
              <a:ext cx="96900" cy="35475"/>
            </a:xfrm>
            <a:custGeom>
              <a:rect b="b" l="l" r="r" t="t"/>
              <a:pathLst>
                <a:path extrusionOk="0" h="1419" w="3876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53"/>
            <p:cNvSpPr/>
            <p:nvPr/>
          </p:nvSpPr>
          <p:spPr>
            <a:xfrm>
              <a:off x="-15584475" y="3335975"/>
              <a:ext cx="96900" cy="35450"/>
            </a:xfrm>
            <a:custGeom>
              <a:rect b="b" l="l" r="r" t="t"/>
              <a:pathLst>
                <a:path extrusionOk="0" h="1418" w="3876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53"/>
            <p:cNvSpPr/>
            <p:nvPr/>
          </p:nvSpPr>
          <p:spPr>
            <a:xfrm>
              <a:off x="-15597850" y="3388725"/>
              <a:ext cx="124450" cy="197725"/>
            </a:xfrm>
            <a:custGeom>
              <a:rect b="b" l="l" r="r" t="t"/>
              <a:pathLst>
                <a:path extrusionOk="0" h="7909" w="4978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3" name="Google Shape;3913;p53"/>
          <p:cNvGrpSpPr/>
          <p:nvPr/>
        </p:nvGrpSpPr>
        <p:grpSpPr>
          <a:xfrm>
            <a:off x="1274819" y="2243729"/>
            <a:ext cx="449325" cy="449030"/>
            <a:chOff x="-20945825" y="3692175"/>
            <a:chExt cx="304050" cy="303850"/>
          </a:xfrm>
        </p:grpSpPr>
        <p:sp>
          <p:nvSpPr>
            <p:cNvPr id="3914" name="Google Shape;3914;p53"/>
            <p:cNvSpPr/>
            <p:nvPr/>
          </p:nvSpPr>
          <p:spPr>
            <a:xfrm>
              <a:off x="-20841850" y="3692175"/>
              <a:ext cx="92950" cy="89600"/>
            </a:xfrm>
            <a:custGeom>
              <a:rect b="b" l="l" r="r" t="t"/>
              <a:pathLst>
                <a:path extrusionOk="0" h="3584" w="3718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53"/>
            <p:cNvSpPr/>
            <p:nvPr/>
          </p:nvSpPr>
          <p:spPr>
            <a:xfrm>
              <a:off x="-20945825" y="3746325"/>
              <a:ext cx="304050" cy="70900"/>
            </a:xfrm>
            <a:custGeom>
              <a:rect b="b" l="l" r="r" t="t"/>
              <a:pathLst>
                <a:path extrusionOk="0" h="2836" w="12162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53"/>
            <p:cNvSpPr/>
            <p:nvPr/>
          </p:nvSpPr>
          <p:spPr>
            <a:xfrm>
              <a:off x="-20814300" y="3864450"/>
              <a:ext cx="39425" cy="131575"/>
            </a:xfrm>
            <a:custGeom>
              <a:rect b="b" l="l" r="r" t="t"/>
              <a:pathLst>
                <a:path extrusionOk="0" h="5263" w="1577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53"/>
            <p:cNvSpPr/>
            <p:nvPr/>
          </p:nvSpPr>
          <p:spPr>
            <a:xfrm>
              <a:off x="-20929275" y="3834525"/>
              <a:ext cx="268600" cy="53600"/>
            </a:xfrm>
            <a:custGeom>
              <a:rect b="b" l="l" r="r" t="t"/>
              <a:pathLst>
                <a:path extrusionOk="0" h="2144" w="10744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8" name="Google Shape;3918;p53"/>
          <p:cNvGrpSpPr/>
          <p:nvPr/>
        </p:nvGrpSpPr>
        <p:grpSpPr>
          <a:xfrm>
            <a:off x="4081644" y="1689848"/>
            <a:ext cx="372516" cy="448771"/>
            <a:chOff x="-18994100" y="3334775"/>
            <a:chExt cx="252075" cy="303675"/>
          </a:xfrm>
        </p:grpSpPr>
        <p:sp>
          <p:nvSpPr>
            <p:cNvPr id="3919" name="Google Shape;3919;p53"/>
            <p:cNvSpPr/>
            <p:nvPr/>
          </p:nvSpPr>
          <p:spPr>
            <a:xfrm>
              <a:off x="-18967300" y="3424975"/>
              <a:ext cx="198500" cy="207150"/>
            </a:xfrm>
            <a:custGeom>
              <a:rect b="b" l="l" r="r" t="t"/>
              <a:pathLst>
                <a:path extrusionOk="0" h="8286" w="794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53"/>
            <p:cNvSpPr/>
            <p:nvPr/>
          </p:nvSpPr>
          <p:spPr>
            <a:xfrm>
              <a:off x="-18885400" y="3610050"/>
              <a:ext cx="35475" cy="28400"/>
            </a:xfrm>
            <a:custGeom>
              <a:rect b="b" l="l" r="r" t="t"/>
              <a:pathLst>
                <a:path extrusionOk="0" h="1136" w="1419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53"/>
            <p:cNvSpPr/>
            <p:nvPr/>
          </p:nvSpPr>
          <p:spPr>
            <a:xfrm>
              <a:off x="-18994100" y="3334775"/>
              <a:ext cx="96900" cy="140625"/>
            </a:xfrm>
            <a:custGeom>
              <a:rect b="b" l="l" r="r" t="t"/>
              <a:pathLst>
                <a:path extrusionOk="0" h="5625" w="3876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53"/>
            <p:cNvSpPr/>
            <p:nvPr/>
          </p:nvSpPr>
          <p:spPr>
            <a:xfrm>
              <a:off x="-18838150" y="3334775"/>
              <a:ext cx="96125" cy="139850"/>
            </a:xfrm>
            <a:custGeom>
              <a:rect b="b" l="l" r="r" t="t"/>
              <a:pathLst>
                <a:path extrusionOk="0" h="5594" w="3845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3" name="Google Shape;3923;p53"/>
          <p:cNvGrpSpPr/>
          <p:nvPr/>
        </p:nvGrpSpPr>
        <p:grpSpPr>
          <a:xfrm>
            <a:off x="4096200" y="2244743"/>
            <a:ext cx="343404" cy="446998"/>
            <a:chOff x="-18983850" y="3710075"/>
            <a:chExt cx="232375" cy="302475"/>
          </a:xfrm>
        </p:grpSpPr>
        <p:sp>
          <p:nvSpPr>
            <p:cNvPr id="3924" name="Google Shape;3924;p53"/>
            <p:cNvSpPr/>
            <p:nvPr/>
          </p:nvSpPr>
          <p:spPr>
            <a:xfrm>
              <a:off x="-18840500" y="3874700"/>
              <a:ext cx="89025" cy="119750"/>
            </a:xfrm>
            <a:custGeom>
              <a:rect b="b" l="l" r="r" t="t"/>
              <a:pathLst>
                <a:path extrusionOk="0" h="4790" w="3561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53"/>
            <p:cNvSpPr/>
            <p:nvPr/>
          </p:nvSpPr>
          <p:spPr>
            <a:xfrm>
              <a:off x="-18983850" y="3901475"/>
              <a:ext cx="208750" cy="111075"/>
            </a:xfrm>
            <a:custGeom>
              <a:rect b="b" l="l" r="r" t="t"/>
              <a:pathLst>
                <a:path extrusionOk="0" h="4443" w="835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53"/>
            <p:cNvSpPr/>
            <p:nvPr/>
          </p:nvSpPr>
          <p:spPr>
            <a:xfrm>
              <a:off x="-18947625" y="3710075"/>
              <a:ext cx="159925" cy="67775"/>
            </a:xfrm>
            <a:custGeom>
              <a:rect b="b" l="l" r="r" t="t"/>
              <a:pathLst>
                <a:path extrusionOk="0" h="2711" w="6397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53"/>
            <p:cNvSpPr/>
            <p:nvPr/>
          </p:nvSpPr>
          <p:spPr>
            <a:xfrm>
              <a:off x="-18949200" y="3773100"/>
              <a:ext cx="159125" cy="133925"/>
            </a:xfrm>
            <a:custGeom>
              <a:rect b="b" l="l" r="r" t="t"/>
              <a:pathLst>
                <a:path extrusionOk="0" h="5357" w="6365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8" name="Google Shape;3928;p53"/>
          <p:cNvGrpSpPr/>
          <p:nvPr/>
        </p:nvGrpSpPr>
        <p:grpSpPr>
          <a:xfrm>
            <a:off x="1274247" y="1689573"/>
            <a:ext cx="450470" cy="449325"/>
            <a:chOff x="-20946600" y="3317850"/>
            <a:chExt cx="304825" cy="304050"/>
          </a:xfrm>
        </p:grpSpPr>
        <p:sp>
          <p:nvSpPr>
            <p:cNvPr id="3929" name="Google Shape;3929;p53"/>
            <p:cNvSpPr/>
            <p:nvPr/>
          </p:nvSpPr>
          <p:spPr>
            <a:xfrm>
              <a:off x="-20946600" y="3317850"/>
              <a:ext cx="232350" cy="248925"/>
            </a:xfrm>
            <a:custGeom>
              <a:rect b="b" l="l" r="r" t="t"/>
              <a:pathLst>
                <a:path extrusionOk="0" h="9957" w="9294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53"/>
            <p:cNvSpPr/>
            <p:nvPr/>
          </p:nvSpPr>
          <p:spPr>
            <a:xfrm>
              <a:off x="-20775700" y="3318650"/>
              <a:ext cx="133925" cy="249700"/>
            </a:xfrm>
            <a:custGeom>
              <a:rect b="b" l="l" r="r" t="t"/>
              <a:pathLst>
                <a:path extrusionOk="0" h="9988" w="5357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53"/>
            <p:cNvSpPr/>
            <p:nvPr/>
          </p:nvSpPr>
          <p:spPr>
            <a:xfrm>
              <a:off x="-20890700" y="3586425"/>
              <a:ext cx="195375" cy="35475"/>
            </a:xfrm>
            <a:custGeom>
              <a:rect b="b" l="l" r="r" t="t"/>
              <a:pathLst>
                <a:path extrusionOk="0" h="1419" w="7815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2" name="Google Shape;3932;p53"/>
          <p:cNvGrpSpPr/>
          <p:nvPr/>
        </p:nvGrpSpPr>
        <p:grpSpPr>
          <a:xfrm>
            <a:off x="1300422" y="2797442"/>
            <a:ext cx="398119" cy="448143"/>
            <a:chOff x="-20930075" y="4066100"/>
            <a:chExt cx="269400" cy="303250"/>
          </a:xfrm>
        </p:grpSpPr>
        <p:sp>
          <p:nvSpPr>
            <p:cNvPr id="3933" name="Google Shape;3933;p53"/>
            <p:cNvSpPr/>
            <p:nvPr/>
          </p:nvSpPr>
          <p:spPr>
            <a:xfrm>
              <a:off x="-20865475" y="4066100"/>
              <a:ext cx="141775" cy="144150"/>
            </a:xfrm>
            <a:custGeom>
              <a:rect b="b" l="l" r="r" t="t"/>
              <a:pathLst>
                <a:path extrusionOk="0" h="5766" w="5671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53"/>
            <p:cNvSpPr/>
            <p:nvPr/>
          </p:nvSpPr>
          <p:spPr>
            <a:xfrm>
              <a:off x="-20930075" y="4191325"/>
              <a:ext cx="269400" cy="178025"/>
            </a:xfrm>
            <a:custGeom>
              <a:rect b="b" l="l" r="r" t="t"/>
              <a:pathLst>
                <a:path extrusionOk="0" h="7121" w="10776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5" name="Google Shape;3935;p53"/>
          <p:cNvGrpSpPr/>
          <p:nvPr/>
        </p:nvGrpSpPr>
        <p:grpSpPr>
          <a:xfrm>
            <a:off x="4042667" y="2797422"/>
            <a:ext cx="450470" cy="448180"/>
            <a:chOff x="-19020075" y="4084200"/>
            <a:chExt cx="304825" cy="303275"/>
          </a:xfrm>
        </p:grpSpPr>
        <p:sp>
          <p:nvSpPr>
            <p:cNvPr id="3936" name="Google Shape;3936;p53"/>
            <p:cNvSpPr/>
            <p:nvPr/>
          </p:nvSpPr>
          <p:spPr>
            <a:xfrm>
              <a:off x="-18962575" y="4274800"/>
              <a:ext cx="103975" cy="94550"/>
            </a:xfrm>
            <a:custGeom>
              <a:rect b="b" l="l" r="r" t="t"/>
              <a:pathLst>
                <a:path extrusionOk="0" h="3782" w="4159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53"/>
            <p:cNvSpPr/>
            <p:nvPr/>
          </p:nvSpPr>
          <p:spPr>
            <a:xfrm>
              <a:off x="-18883025" y="4281900"/>
              <a:ext cx="78000" cy="105575"/>
            </a:xfrm>
            <a:custGeom>
              <a:rect b="b" l="l" r="r" t="t"/>
              <a:pathLst>
                <a:path extrusionOk="0" h="4223" w="312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53"/>
            <p:cNvSpPr/>
            <p:nvPr/>
          </p:nvSpPr>
          <p:spPr>
            <a:xfrm>
              <a:off x="-18809000" y="4281100"/>
              <a:ext cx="57525" cy="88250"/>
            </a:xfrm>
            <a:custGeom>
              <a:rect b="b" l="l" r="r" t="t"/>
              <a:pathLst>
                <a:path extrusionOk="0" h="3530" w="2301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53"/>
            <p:cNvSpPr/>
            <p:nvPr/>
          </p:nvSpPr>
          <p:spPr>
            <a:xfrm>
              <a:off x="-18770400" y="4263000"/>
              <a:ext cx="55150" cy="66975"/>
            </a:xfrm>
            <a:custGeom>
              <a:rect b="b" l="l" r="r" t="t"/>
              <a:pathLst>
                <a:path extrusionOk="0" h="2679" w="2206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53"/>
            <p:cNvSpPr/>
            <p:nvPr/>
          </p:nvSpPr>
          <p:spPr>
            <a:xfrm>
              <a:off x="-18768050" y="4227550"/>
              <a:ext cx="52025" cy="31525"/>
            </a:xfrm>
            <a:custGeom>
              <a:rect b="b" l="l" r="r" t="t"/>
              <a:pathLst>
                <a:path extrusionOk="0" h="1261" w="2081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53"/>
            <p:cNvSpPr/>
            <p:nvPr/>
          </p:nvSpPr>
          <p:spPr>
            <a:xfrm>
              <a:off x="-19000400" y="4262200"/>
              <a:ext cx="106350" cy="52800"/>
            </a:xfrm>
            <a:custGeom>
              <a:rect b="b" l="l" r="r" t="t"/>
              <a:pathLst>
                <a:path extrusionOk="0" h="2112" w="4254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53"/>
            <p:cNvSpPr/>
            <p:nvPr/>
          </p:nvSpPr>
          <p:spPr>
            <a:xfrm>
              <a:off x="-18912175" y="4173200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53"/>
            <p:cNvSpPr/>
            <p:nvPr/>
          </p:nvSpPr>
          <p:spPr>
            <a:xfrm>
              <a:off x="-19001975" y="4173200"/>
              <a:ext cx="18150" cy="35475"/>
            </a:xfrm>
            <a:custGeom>
              <a:rect b="b" l="l" r="r" t="t"/>
              <a:pathLst>
                <a:path extrusionOk="0" h="1419" w="726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53"/>
            <p:cNvSpPr/>
            <p:nvPr/>
          </p:nvSpPr>
          <p:spPr>
            <a:xfrm>
              <a:off x="-19020075" y="4084200"/>
              <a:ext cx="143375" cy="178025"/>
            </a:xfrm>
            <a:custGeom>
              <a:rect b="b" l="l" r="r" t="t"/>
              <a:pathLst>
                <a:path extrusionOk="0" h="7121" w="5735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5" name="Google Shape;3945;p53"/>
          <p:cNvGrpSpPr/>
          <p:nvPr/>
        </p:nvGrpSpPr>
        <p:grpSpPr>
          <a:xfrm>
            <a:off x="6859931" y="1689001"/>
            <a:ext cx="396937" cy="450470"/>
            <a:chOff x="-17149475" y="3309200"/>
            <a:chExt cx="268600" cy="304825"/>
          </a:xfrm>
        </p:grpSpPr>
        <p:sp>
          <p:nvSpPr>
            <p:cNvPr id="3946" name="Google Shape;3946;p53"/>
            <p:cNvSpPr/>
            <p:nvPr/>
          </p:nvSpPr>
          <p:spPr>
            <a:xfrm>
              <a:off x="-17021100" y="3309200"/>
              <a:ext cx="102425" cy="72475"/>
            </a:xfrm>
            <a:custGeom>
              <a:rect b="b" l="l" r="r" t="t"/>
              <a:pathLst>
                <a:path extrusionOk="0" h="2899" w="4097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53"/>
            <p:cNvSpPr/>
            <p:nvPr/>
          </p:nvSpPr>
          <p:spPr>
            <a:xfrm>
              <a:off x="-17149475" y="3346200"/>
              <a:ext cx="268600" cy="267825"/>
            </a:xfrm>
            <a:custGeom>
              <a:rect b="b" l="l" r="r" t="t"/>
              <a:pathLst>
                <a:path extrusionOk="0" h="10713" w="10744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8" name="Google Shape;3948;p53"/>
          <p:cNvGrpSpPr/>
          <p:nvPr/>
        </p:nvGrpSpPr>
        <p:grpSpPr>
          <a:xfrm>
            <a:off x="6833737" y="2258120"/>
            <a:ext cx="449325" cy="420249"/>
            <a:chOff x="-17168375" y="3692750"/>
            <a:chExt cx="304050" cy="284375"/>
          </a:xfrm>
        </p:grpSpPr>
        <p:sp>
          <p:nvSpPr>
            <p:cNvPr id="3949" name="Google Shape;3949;p53"/>
            <p:cNvSpPr/>
            <p:nvPr/>
          </p:nvSpPr>
          <p:spPr>
            <a:xfrm>
              <a:off x="-16963600" y="3694325"/>
              <a:ext cx="99275" cy="92175"/>
            </a:xfrm>
            <a:custGeom>
              <a:rect b="b" l="l" r="r" t="t"/>
              <a:pathLst>
                <a:path extrusionOk="0" h="3687" w="3971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53"/>
            <p:cNvSpPr/>
            <p:nvPr/>
          </p:nvSpPr>
          <p:spPr>
            <a:xfrm>
              <a:off x="-17102225" y="3817525"/>
              <a:ext cx="61475" cy="69650"/>
            </a:xfrm>
            <a:custGeom>
              <a:rect b="b" l="l" r="r" t="t"/>
              <a:pathLst>
                <a:path extrusionOk="0" h="2786" w="2459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53"/>
            <p:cNvSpPr/>
            <p:nvPr/>
          </p:nvSpPr>
          <p:spPr>
            <a:xfrm>
              <a:off x="-17064400" y="3870925"/>
              <a:ext cx="93750" cy="106200"/>
            </a:xfrm>
            <a:custGeom>
              <a:rect b="b" l="l" r="r" t="t"/>
              <a:pathLst>
                <a:path extrusionOk="0" h="4248" w="375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53"/>
            <p:cNvSpPr/>
            <p:nvPr/>
          </p:nvSpPr>
          <p:spPr>
            <a:xfrm>
              <a:off x="-17025025" y="3907200"/>
              <a:ext cx="15775" cy="13200"/>
            </a:xfrm>
            <a:custGeom>
              <a:rect b="b" l="l" r="r" t="t"/>
              <a:pathLst>
                <a:path extrusionOk="0" h="528" w="631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53"/>
            <p:cNvSpPr/>
            <p:nvPr/>
          </p:nvSpPr>
          <p:spPr>
            <a:xfrm>
              <a:off x="-16995100" y="3817825"/>
              <a:ext cx="63025" cy="69900"/>
            </a:xfrm>
            <a:custGeom>
              <a:rect b="b" l="l" r="r" t="t"/>
              <a:pathLst>
                <a:path extrusionOk="0" h="2796" w="2521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53"/>
            <p:cNvSpPr/>
            <p:nvPr/>
          </p:nvSpPr>
          <p:spPr>
            <a:xfrm>
              <a:off x="-17150275" y="3728200"/>
              <a:ext cx="267825" cy="236300"/>
            </a:xfrm>
            <a:custGeom>
              <a:rect b="b" l="l" r="r" t="t"/>
              <a:pathLst>
                <a:path extrusionOk="0" h="9452" w="10713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53"/>
            <p:cNvSpPr/>
            <p:nvPr/>
          </p:nvSpPr>
          <p:spPr>
            <a:xfrm>
              <a:off x="-17168375" y="3692750"/>
              <a:ext cx="99250" cy="92975"/>
            </a:xfrm>
            <a:custGeom>
              <a:rect b="b" l="l" r="r" t="t"/>
              <a:pathLst>
                <a:path extrusionOk="0" h="3719" w="397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6" name="Google Shape;3956;p53"/>
          <p:cNvGrpSpPr/>
          <p:nvPr/>
        </p:nvGrpSpPr>
        <p:grpSpPr>
          <a:xfrm>
            <a:off x="6830246" y="2796852"/>
            <a:ext cx="456308" cy="449325"/>
            <a:chOff x="-17170750" y="4058800"/>
            <a:chExt cx="308775" cy="304050"/>
          </a:xfrm>
        </p:grpSpPr>
        <p:sp>
          <p:nvSpPr>
            <p:cNvPr id="3957" name="Google Shape;3957;p53"/>
            <p:cNvSpPr/>
            <p:nvPr/>
          </p:nvSpPr>
          <p:spPr>
            <a:xfrm>
              <a:off x="-17041575" y="4058800"/>
              <a:ext cx="49650" cy="49850"/>
            </a:xfrm>
            <a:custGeom>
              <a:rect b="b" l="l" r="r" t="t"/>
              <a:pathLst>
                <a:path extrusionOk="0" h="1994" w="1986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53"/>
            <p:cNvSpPr/>
            <p:nvPr/>
          </p:nvSpPr>
          <p:spPr>
            <a:xfrm>
              <a:off x="-17041575" y="4312625"/>
              <a:ext cx="49650" cy="50225"/>
            </a:xfrm>
            <a:custGeom>
              <a:rect b="b" l="l" r="r" t="t"/>
              <a:pathLst>
                <a:path extrusionOk="0" h="2009" w="1986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53"/>
            <p:cNvSpPr/>
            <p:nvPr/>
          </p:nvSpPr>
          <p:spPr>
            <a:xfrm>
              <a:off x="-17170750" y="4186600"/>
              <a:ext cx="52800" cy="48075"/>
            </a:xfrm>
            <a:custGeom>
              <a:rect b="b" l="l" r="r" t="t"/>
              <a:pathLst>
                <a:path extrusionOk="0" h="1923" w="2112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53"/>
            <p:cNvSpPr/>
            <p:nvPr/>
          </p:nvSpPr>
          <p:spPr>
            <a:xfrm>
              <a:off x="-16914775" y="4185025"/>
              <a:ext cx="52800" cy="49650"/>
            </a:xfrm>
            <a:custGeom>
              <a:rect b="b" l="l" r="r" t="t"/>
              <a:pathLst>
                <a:path extrusionOk="0" h="1986" w="2112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53"/>
            <p:cNvSpPr/>
            <p:nvPr/>
          </p:nvSpPr>
          <p:spPr>
            <a:xfrm>
              <a:off x="-17127800" y="4273225"/>
              <a:ext cx="47650" cy="46500"/>
            </a:xfrm>
            <a:custGeom>
              <a:rect b="b" l="l" r="r" t="t"/>
              <a:pathLst>
                <a:path extrusionOk="0" h="1860" w="1906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53"/>
            <p:cNvSpPr/>
            <p:nvPr/>
          </p:nvSpPr>
          <p:spPr>
            <a:xfrm>
              <a:off x="-16952575" y="4100775"/>
              <a:ext cx="47675" cy="47250"/>
            </a:xfrm>
            <a:custGeom>
              <a:rect b="b" l="l" r="r" t="t"/>
              <a:pathLst>
                <a:path extrusionOk="0" h="1890" w="1907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53"/>
            <p:cNvSpPr/>
            <p:nvPr/>
          </p:nvSpPr>
          <p:spPr>
            <a:xfrm>
              <a:off x="-16954150" y="4273225"/>
              <a:ext cx="49200" cy="47800"/>
            </a:xfrm>
            <a:custGeom>
              <a:rect b="b" l="l" r="r" t="t"/>
              <a:pathLst>
                <a:path extrusionOk="0" h="1912" w="1968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53"/>
            <p:cNvSpPr/>
            <p:nvPr/>
          </p:nvSpPr>
          <p:spPr>
            <a:xfrm>
              <a:off x="-17128625" y="4101275"/>
              <a:ext cx="48475" cy="46750"/>
            </a:xfrm>
            <a:custGeom>
              <a:rect b="b" l="l" r="r" t="t"/>
              <a:pathLst>
                <a:path extrusionOk="0" h="1870" w="1939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53"/>
            <p:cNvSpPr/>
            <p:nvPr/>
          </p:nvSpPr>
          <p:spPr>
            <a:xfrm>
              <a:off x="-17043150" y="41834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53"/>
            <p:cNvSpPr/>
            <p:nvPr/>
          </p:nvSpPr>
          <p:spPr>
            <a:xfrm>
              <a:off x="-17070725" y="4111975"/>
              <a:ext cx="44925" cy="60475"/>
            </a:xfrm>
            <a:custGeom>
              <a:rect b="b" l="l" r="r" t="t"/>
              <a:pathLst>
                <a:path extrusionOk="0" h="2419" w="1797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53"/>
            <p:cNvSpPr/>
            <p:nvPr/>
          </p:nvSpPr>
          <p:spPr>
            <a:xfrm>
              <a:off x="-16979350" y="4156675"/>
              <a:ext cx="60675" cy="45700"/>
            </a:xfrm>
            <a:custGeom>
              <a:rect b="b" l="l" r="r" t="t"/>
              <a:pathLst>
                <a:path extrusionOk="0" h="1828" w="2427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53"/>
            <p:cNvSpPr/>
            <p:nvPr/>
          </p:nvSpPr>
          <p:spPr>
            <a:xfrm>
              <a:off x="-17116400" y="4155875"/>
              <a:ext cx="63050" cy="44125"/>
            </a:xfrm>
            <a:custGeom>
              <a:rect b="b" l="l" r="r" t="t"/>
              <a:pathLst>
                <a:path extrusionOk="0" h="1765" w="2522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53"/>
            <p:cNvSpPr/>
            <p:nvPr/>
          </p:nvSpPr>
          <p:spPr>
            <a:xfrm>
              <a:off x="-17007700" y="4112450"/>
              <a:ext cx="44925" cy="60775"/>
            </a:xfrm>
            <a:custGeom>
              <a:rect b="b" l="l" r="r" t="t"/>
              <a:pathLst>
                <a:path extrusionOk="0" h="2431" w="1797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53"/>
            <p:cNvSpPr/>
            <p:nvPr/>
          </p:nvSpPr>
          <p:spPr>
            <a:xfrm>
              <a:off x="-17007700" y="4248025"/>
              <a:ext cx="44925" cy="61475"/>
            </a:xfrm>
            <a:custGeom>
              <a:rect b="b" l="l" r="r" t="t"/>
              <a:pathLst>
                <a:path extrusionOk="0" h="2459" w="1797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53"/>
            <p:cNvSpPr/>
            <p:nvPr/>
          </p:nvSpPr>
          <p:spPr>
            <a:xfrm>
              <a:off x="-16980125" y="4219675"/>
              <a:ext cx="61450" cy="45700"/>
            </a:xfrm>
            <a:custGeom>
              <a:rect b="b" l="l" r="r" t="t"/>
              <a:pathLst>
                <a:path extrusionOk="0" h="1828" w="2458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53"/>
            <p:cNvSpPr/>
            <p:nvPr/>
          </p:nvSpPr>
          <p:spPr>
            <a:xfrm>
              <a:off x="-17070725" y="4247250"/>
              <a:ext cx="44925" cy="61300"/>
            </a:xfrm>
            <a:custGeom>
              <a:rect b="b" l="l" r="r" t="t"/>
              <a:pathLst>
                <a:path extrusionOk="0" h="2452" w="1797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53"/>
            <p:cNvSpPr/>
            <p:nvPr/>
          </p:nvSpPr>
          <p:spPr>
            <a:xfrm>
              <a:off x="-17115600" y="4218900"/>
              <a:ext cx="61450" cy="44900"/>
            </a:xfrm>
            <a:custGeom>
              <a:rect b="b" l="l" r="r" t="t"/>
              <a:pathLst>
                <a:path extrusionOk="0" h="1796" w="2458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4" name="Google Shape;3974;p53"/>
          <p:cNvGrpSpPr/>
          <p:nvPr/>
        </p:nvGrpSpPr>
        <p:grpSpPr>
          <a:xfrm>
            <a:off x="5692143" y="3343358"/>
            <a:ext cx="450470" cy="446998"/>
            <a:chOff x="-15688425" y="3707725"/>
            <a:chExt cx="304825" cy="302475"/>
          </a:xfrm>
        </p:grpSpPr>
        <p:sp>
          <p:nvSpPr>
            <p:cNvPr id="3975" name="Google Shape;3975;p53"/>
            <p:cNvSpPr/>
            <p:nvPr/>
          </p:nvSpPr>
          <p:spPr>
            <a:xfrm>
              <a:off x="-15687650" y="3884950"/>
              <a:ext cx="304050" cy="125250"/>
            </a:xfrm>
            <a:custGeom>
              <a:rect b="b" l="l" r="r" t="t"/>
              <a:pathLst>
                <a:path extrusionOk="0" h="5010" w="1216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53"/>
            <p:cNvSpPr/>
            <p:nvPr/>
          </p:nvSpPr>
          <p:spPr>
            <a:xfrm>
              <a:off x="-15634875" y="3956600"/>
              <a:ext cx="49650" cy="18150"/>
            </a:xfrm>
            <a:custGeom>
              <a:rect b="b" l="l" r="r" t="t"/>
              <a:pathLst>
                <a:path extrusionOk="0" h="726" w="1986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53"/>
            <p:cNvSpPr/>
            <p:nvPr/>
          </p:nvSpPr>
          <p:spPr>
            <a:xfrm>
              <a:off x="-15434025" y="3920375"/>
              <a:ext cx="31525" cy="18150"/>
            </a:xfrm>
            <a:custGeom>
              <a:rect b="b" l="l" r="r" t="t"/>
              <a:pathLst>
                <a:path extrusionOk="0" h="726" w="1261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53"/>
            <p:cNvSpPr/>
            <p:nvPr/>
          </p:nvSpPr>
          <p:spPr>
            <a:xfrm>
              <a:off x="-15436400" y="3974725"/>
              <a:ext cx="52800" cy="17350"/>
            </a:xfrm>
            <a:custGeom>
              <a:rect b="b" l="l" r="r" t="t"/>
              <a:pathLst>
                <a:path extrusionOk="0" h="694" w="211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53"/>
            <p:cNvSpPr/>
            <p:nvPr/>
          </p:nvSpPr>
          <p:spPr>
            <a:xfrm>
              <a:off x="-15688425" y="3992050"/>
              <a:ext cx="54350" cy="18150"/>
            </a:xfrm>
            <a:custGeom>
              <a:rect b="b" l="l" r="r" t="t"/>
              <a:pathLst>
                <a:path extrusionOk="0" h="726" w="217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53"/>
            <p:cNvSpPr/>
            <p:nvPr/>
          </p:nvSpPr>
          <p:spPr>
            <a:xfrm>
              <a:off x="-15664800" y="3707725"/>
              <a:ext cx="252850" cy="161475"/>
            </a:xfrm>
            <a:custGeom>
              <a:rect b="b" l="l" r="r" t="t"/>
              <a:pathLst>
                <a:path extrusionOk="0" h="6459" w="10114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1" name="Google Shape;3981;p53"/>
          <p:cNvGrpSpPr/>
          <p:nvPr/>
        </p:nvGrpSpPr>
        <p:grpSpPr>
          <a:xfrm>
            <a:off x="1836300" y="1690441"/>
            <a:ext cx="451653" cy="447589"/>
            <a:chOff x="-20572500" y="3319025"/>
            <a:chExt cx="305625" cy="302875"/>
          </a:xfrm>
        </p:grpSpPr>
        <p:sp>
          <p:nvSpPr>
            <p:cNvPr id="3982" name="Google Shape;3982;p53"/>
            <p:cNvSpPr/>
            <p:nvPr/>
          </p:nvSpPr>
          <p:spPr>
            <a:xfrm>
              <a:off x="-20429150" y="3569900"/>
              <a:ext cx="18150" cy="52000"/>
            </a:xfrm>
            <a:custGeom>
              <a:rect b="b" l="l" r="r" t="t"/>
              <a:pathLst>
                <a:path extrusionOk="0" h="2080" w="726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53"/>
            <p:cNvSpPr/>
            <p:nvPr/>
          </p:nvSpPr>
          <p:spPr>
            <a:xfrm>
              <a:off x="-20572500" y="3319025"/>
              <a:ext cx="305625" cy="267350"/>
            </a:xfrm>
            <a:custGeom>
              <a:rect b="b" l="l" r="r" t="t"/>
              <a:pathLst>
                <a:path extrusionOk="0" h="10694" w="12225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4" name="Google Shape;3984;p53"/>
          <p:cNvGrpSpPr/>
          <p:nvPr/>
        </p:nvGrpSpPr>
        <p:grpSpPr>
          <a:xfrm>
            <a:off x="1837463" y="2305410"/>
            <a:ext cx="449325" cy="325670"/>
            <a:chOff x="-20571700" y="3722875"/>
            <a:chExt cx="304050" cy="220375"/>
          </a:xfrm>
        </p:grpSpPr>
        <p:sp>
          <p:nvSpPr>
            <p:cNvPr id="3985" name="Google Shape;3985;p53"/>
            <p:cNvSpPr/>
            <p:nvPr/>
          </p:nvSpPr>
          <p:spPr>
            <a:xfrm>
              <a:off x="-20333850" y="3728200"/>
              <a:ext cx="66200" cy="35475"/>
            </a:xfrm>
            <a:custGeom>
              <a:rect b="b" l="l" r="r" t="t"/>
              <a:pathLst>
                <a:path extrusionOk="0" h="1419" w="2648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53"/>
            <p:cNvSpPr/>
            <p:nvPr/>
          </p:nvSpPr>
          <p:spPr>
            <a:xfrm>
              <a:off x="-20571700" y="3782550"/>
              <a:ext cx="49650" cy="51225"/>
            </a:xfrm>
            <a:custGeom>
              <a:rect b="b" l="l" r="r" t="t"/>
              <a:pathLst>
                <a:path extrusionOk="0" h="2049" w="1986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53"/>
            <p:cNvSpPr/>
            <p:nvPr/>
          </p:nvSpPr>
          <p:spPr>
            <a:xfrm>
              <a:off x="-20320450" y="37825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53"/>
            <p:cNvSpPr/>
            <p:nvPr/>
          </p:nvSpPr>
          <p:spPr>
            <a:xfrm>
              <a:off x="-20571700" y="3722875"/>
              <a:ext cx="178025" cy="220375"/>
            </a:xfrm>
            <a:custGeom>
              <a:rect b="b" l="l" r="r" t="t"/>
              <a:pathLst>
                <a:path extrusionOk="0" h="8815" w="7121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53"/>
            <p:cNvSpPr/>
            <p:nvPr/>
          </p:nvSpPr>
          <p:spPr>
            <a:xfrm>
              <a:off x="-20404725" y="3782550"/>
              <a:ext cx="28375" cy="41775"/>
            </a:xfrm>
            <a:custGeom>
              <a:rect b="b" l="l" r="r" t="t"/>
              <a:pathLst>
                <a:path extrusionOk="0" h="1671" w="1135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53"/>
            <p:cNvSpPr/>
            <p:nvPr/>
          </p:nvSpPr>
          <p:spPr>
            <a:xfrm>
              <a:off x="-20502400" y="3887300"/>
              <a:ext cx="1600" cy="25"/>
            </a:xfrm>
            <a:custGeom>
              <a:rect b="b" l="l" r="r" t="t"/>
              <a:pathLst>
                <a:path extrusionOk="0" h="1" w="64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53"/>
            <p:cNvSpPr/>
            <p:nvPr/>
          </p:nvSpPr>
          <p:spPr>
            <a:xfrm>
              <a:off x="-20500825" y="3782550"/>
              <a:ext cx="220575" cy="159125"/>
            </a:xfrm>
            <a:custGeom>
              <a:rect b="b" l="l" r="r" t="t"/>
              <a:pathLst>
                <a:path extrusionOk="0" h="6365" w="8823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2" name="Google Shape;3992;p53"/>
          <p:cNvGrpSpPr/>
          <p:nvPr/>
        </p:nvGrpSpPr>
        <p:grpSpPr>
          <a:xfrm>
            <a:off x="1836891" y="2796278"/>
            <a:ext cx="450470" cy="450470"/>
            <a:chOff x="-20571700" y="4066875"/>
            <a:chExt cx="304825" cy="304825"/>
          </a:xfrm>
        </p:grpSpPr>
        <p:sp>
          <p:nvSpPr>
            <p:cNvPr id="3993" name="Google Shape;3993;p53"/>
            <p:cNvSpPr/>
            <p:nvPr/>
          </p:nvSpPr>
          <p:spPr>
            <a:xfrm>
              <a:off x="-20385825" y="4211025"/>
              <a:ext cx="118950" cy="160675"/>
            </a:xfrm>
            <a:custGeom>
              <a:rect b="b" l="l" r="r" t="t"/>
              <a:pathLst>
                <a:path extrusionOk="0" h="6427" w="4758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53"/>
            <p:cNvSpPr/>
            <p:nvPr/>
          </p:nvSpPr>
          <p:spPr>
            <a:xfrm>
              <a:off x="-20412600" y="4084875"/>
              <a:ext cx="109500" cy="89925"/>
            </a:xfrm>
            <a:custGeom>
              <a:rect b="b" l="l" r="r" t="t"/>
              <a:pathLst>
                <a:path extrusionOk="0" h="3597" w="438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53"/>
            <p:cNvSpPr/>
            <p:nvPr/>
          </p:nvSpPr>
          <p:spPr>
            <a:xfrm>
              <a:off x="-20332275" y="4066875"/>
              <a:ext cx="64625" cy="80375"/>
            </a:xfrm>
            <a:custGeom>
              <a:rect b="b" l="l" r="r" t="t"/>
              <a:pathLst>
                <a:path extrusionOk="0" h="3215" w="2585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53"/>
            <p:cNvSpPr/>
            <p:nvPr/>
          </p:nvSpPr>
          <p:spPr>
            <a:xfrm>
              <a:off x="-20553575" y="4103900"/>
              <a:ext cx="107925" cy="89025"/>
            </a:xfrm>
            <a:custGeom>
              <a:rect b="b" l="l" r="r" t="t"/>
              <a:pathLst>
                <a:path extrusionOk="0" h="3561" w="4317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53"/>
            <p:cNvSpPr/>
            <p:nvPr/>
          </p:nvSpPr>
          <p:spPr>
            <a:xfrm>
              <a:off x="-20515000" y="4168475"/>
              <a:ext cx="119750" cy="91400"/>
            </a:xfrm>
            <a:custGeom>
              <a:rect b="b" l="l" r="r" t="t"/>
              <a:pathLst>
                <a:path extrusionOk="0" h="3656" w="479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53"/>
            <p:cNvSpPr/>
            <p:nvPr/>
          </p:nvSpPr>
          <p:spPr>
            <a:xfrm>
              <a:off x="-20571700" y="4250400"/>
              <a:ext cx="233950" cy="120525"/>
            </a:xfrm>
            <a:custGeom>
              <a:rect b="b" l="l" r="r" t="t"/>
              <a:pathLst>
                <a:path extrusionOk="0" h="4821" w="9358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9" name="Google Shape;3999;p53"/>
          <p:cNvGrpSpPr/>
          <p:nvPr/>
        </p:nvGrpSpPr>
        <p:grpSpPr>
          <a:xfrm>
            <a:off x="4603593" y="1688259"/>
            <a:ext cx="453980" cy="451948"/>
            <a:chOff x="-18645175" y="3334200"/>
            <a:chExt cx="307200" cy="305825"/>
          </a:xfrm>
        </p:grpSpPr>
        <p:sp>
          <p:nvSpPr>
            <p:cNvPr id="4000" name="Google Shape;4000;p53"/>
            <p:cNvSpPr/>
            <p:nvPr/>
          </p:nvSpPr>
          <p:spPr>
            <a:xfrm>
              <a:off x="-18627850" y="3424975"/>
              <a:ext cx="289875" cy="215050"/>
            </a:xfrm>
            <a:custGeom>
              <a:rect b="b" l="l" r="r" t="t"/>
              <a:pathLst>
                <a:path extrusionOk="0" h="8602" w="11595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53"/>
            <p:cNvSpPr/>
            <p:nvPr/>
          </p:nvSpPr>
          <p:spPr>
            <a:xfrm>
              <a:off x="-18645175" y="3424975"/>
              <a:ext cx="141800" cy="159900"/>
            </a:xfrm>
            <a:custGeom>
              <a:rect b="b" l="l" r="r" t="t"/>
              <a:pathLst>
                <a:path extrusionOk="0" h="6396" w="567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53"/>
            <p:cNvSpPr/>
            <p:nvPr/>
          </p:nvSpPr>
          <p:spPr>
            <a:xfrm>
              <a:off x="-18466375" y="3334200"/>
              <a:ext cx="54350" cy="71100"/>
            </a:xfrm>
            <a:custGeom>
              <a:rect b="b" l="l" r="r" t="t"/>
              <a:pathLst>
                <a:path extrusionOk="0" h="2844" w="2174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53"/>
            <p:cNvSpPr/>
            <p:nvPr/>
          </p:nvSpPr>
          <p:spPr>
            <a:xfrm>
              <a:off x="-18428575" y="3352500"/>
              <a:ext cx="87450" cy="82725"/>
            </a:xfrm>
            <a:custGeom>
              <a:rect b="b" l="l" r="r" t="t"/>
              <a:pathLst>
                <a:path extrusionOk="0" h="3309" w="3498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53"/>
            <p:cNvSpPr/>
            <p:nvPr/>
          </p:nvSpPr>
          <p:spPr>
            <a:xfrm>
              <a:off x="-18645175" y="3334400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5" name="Google Shape;4005;p53"/>
          <p:cNvGrpSpPr/>
          <p:nvPr/>
        </p:nvGrpSpPr>
        <p:grpSpPr>
          <a:xfrm>
            <a:off x="4604184" y="2242989"/>
            <a:ext cx="452798" cy="450507"/>
            <a:chOff x="-18645175" y="3708500"/>
            <a:chExt cx="306400" cy="304850"/>
          </a:xfrm>
        </p:grpSpPr>
        <p:sp>
          <p:nvSpPr>
            <p:cNvPr id="4006" name="Google Shape;4006;p53"/>
            <p:cNvSpPr/>
            <p:nvPr/>
          </p:nvSpPr>
          <p:spPr>
            <a:xfrm>
              <a:off x="-18555375" y="38172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53"/>
            <p:cNvSpPr/>
            <p:nvPr/>
          </p:nvSpPr>
          <p:spPr>
            <a:xfrm>
              <a:off x="-18501825" y="3894000"/>
              <a:ext cx="18150" cy="16950"/>
            </a:xfrm>
            <a:custGeom>
              <a:rect b="b" l="l" r="r" t="t"/>
              <a:pathLst>
                <a:path extrusionOk="0" h="678" w="726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53"/>
            <p:cNvSpPr/>
            <p:nvPr/>
          </p:nvSpPr>
          <p:spPr>
            <a:xfrm>
              <a:off x="-18546725" y="3835325"/>
              <a:ext cx="108725" cy="124450"/>
            </a:xfrm>
            <a:custGeom>
              <a:rect b="b" l="l" r="r" t="t"/>
              <a:pathLst>
                <a:path extrusionOk="0" h="4978" w="4349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53"/>
            <p:cNvSpPr/>
            <p:nvPr/>
          </p:nvSpPr>
          <p:spPr>
            <a:xfrm>
              <a:off x="-18644375" y="3728200"/>
              <a:ext cx="305600" cy="285150"/>
            </a:xfrm>
            <a:custGeom>
              <a:rect b="b" l="l" r="r" t="t"/>
              <a:pathLst>
                <a:path extrusionOk="0" h="11406" w="12224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53"/>
            <p:cNvSpPr/>
            <p:nvPr/>
          </p:nvSpPr>
          <p:spPr>
            <a:xfrm>
              <a:off x="-18448275" y="38172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53"/>
            <p:cNvSpPr/>
            <p:nvPr/>
          </p:nvSpPr>
          <p:spPr>
            <a:xfrm>
              <a:off x="-18645175" y="3708500"/>
              <a:ext cx="74050" cy="91400"/>
            </a:xfrm>
            <a:custGeom>
              <a:rect b="b" l="l" r="r" t="t"/>
              <a:pathLst>
                <a:path extrusionOk="0" h="3656" w="2962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53"/>
            <p:cNvSpPr/>
            <p:nvPr/>
          </p:nvSpPr>
          <p:spPr>
            <a:xfrm>
              <a:off x="-18415975" y="3710075"/>
              <a:ext cx="74850" cy="92975"/>
            </a:xfrm>
            <a:custGeom>
              <a:rect b="b" l="l" r="r" t="t"/>
              <a:pathLst>
                <a:path extrusionOk="0" h="3719" w="2994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3" name="Google Shape;4013;p53"/>
          <p:cNvGrpSpPr/>
          <p:nvPr/>
        </p:nvGrpSpPr>
        <p:grpSpPr>
          <a:xfrm>
            <a:off x="4601857" y="2795630"/>
            <a:ext cx="457453" cy="451763"/>
            <a:chOff x="-18647525" y="4082625"/>
            <a:chExt cx="309550" cy="305700"/>
          </a:xfrm>
        </p:grpSpPr>
        <p:sp>
          <p:nvSpPr>
            <p:cNvPr id="4014" name="Google Shape;4014;p53"/>
            <p:cNvSpPr/>
            <p:nvPr/>
          </p:nvSpPr>
          <p:spPr>
            <a:xfrm>
              <a:off x="-18609725" y="4082625"/>
              <a:ext cx="123675" cy="61475"/>
            </a:xfrm>
            <a:custGeom>
              <a:rect b="b" l="l" r="r" t="t"/>
              <a:pathLst>
                <a:path extrusionOk="0" h="2459" w="4947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53"/>
            <p:cNvSpPr/>
            <p:nvPr/>
          </p:nvSpPr>
          <p:spPr>
            <a:xfrm>
              <a:off x="-18647525" y="4155875"/>
              <a:ext cx="148075" cy="195350"/>
            </a:xfrm>
            <a:custGeom>
              <a:rect b="b" l="l" r="r" t="t"/>
              <a:pathLst>
                <a:path extrusionOk="0" h="7814" w="5923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53"/>
            <p:cNvSpPr/>
            <p:nvPr/>
          </p:nvSpPr>
          <p:spPr>
            <a:xfrm>
              <a:off x="-18442750" y="4150575"/>
              <a:ext cx="102400" cy="100625"/>
            </a:xfrm>
            <a:custGeom>
              <a:rect b="b" l="l" r="r" t="t"/>
              <a:pathLst>
                <a:path extrusionOk="0" h="4025" w="4096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53"/>
            <p:cNvSpPr/>
            <p:nvPr/>
          </p:nvSpPr>
          <p:spPr>
            <a:xfrm>
              <a:off x="-18581375" y="4176775"/>
              <a:ext cx="243400" cy="211550"/>
            </a:xfrm>
            <a:custGeom>
              <a:rect b="b" l="l" r="r" t="t"/>
              <a:pathLst>
                <a:path extrusionOk="0" h="8462" w="9736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8" name="Google Shape;4018;p53"/>
          <p:cNvGrpSpPr/>
          <p:nvPr/>
        </p:nvGrpSpPr>
        <p:grpSpPr>
          <a:xfrm>
            <a:off x="7412241" y="1689592"/>
            <a:ext cx="395755" cy="449288"/>
            <a:chOff x="-16775350" y="3309200"/>
            <a:chExt cx="267800" cy="304025"/>
          </a:xfrm>
        </p:grpSpPr>
        <p:sp>
          <p:nvSpPr>
            <p:cNvPr id="4019" name="Google Shape;4019;p53"/>
            <p:cNvSpPr/>
            <p:nvPr/>
          </p:nvSpPr>
          <p:spPr>
            <a:xfrm>
              <a:off x="-16775350" y="3309200"/>
              <a:ext cx="267800" cy="160675"/>
            </a:xfrm>
            <a:custGeom>
              <a:rect b="b" l="l" r="r" t="t"/>
              <a:pathLst>
                <a:path extrusionOk="0" h="6427" w="10712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53"/>
            <p:cNvSpPr/>
            <p:nvPr/>
          </p:nvSpPr>
          <p:spPr>
            <a:xfrm>
              <a:off x="-16704475" y="33989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53"/>
            <p:cNvSpPr/>
            <p:nvPr/>
          </p:nvSpPr>
          <p:spPr>
            <a:xfrm>
              <a:off x="-16707625" y="3487200"/>
              <a:ext cx="129200" cy="126025"/>
            </a:xfrm>
            <a:custGeom>
              <a:rect b="b" l="l" r="r" t="t"/>
              <a:pathLst>
                <a:path extrusionOk="0" h="5041" w="5168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2" name="Google Shape;4022;p53"/>
          <p:cNvGrpSpPr/>
          <p:nvPr/>
        </p:nvGrpSpPr>
        <p:grpSpPr>
          <a:xfrm>
            <a:off x="7412241" y="2241827"/>
            <a:ext cx="395755" cy="452835"/>
            <a:chOff x="-16775350" y="3683300"/>
            <a:chExt cx="267800" cy="306425"/>
          </a:xfrm>
        </p:grpSpPr>
        <p:sp>
          <p:nvSpPr>
            <p:cNvPr id="4023" name="Google Shape;4023;p53"/>
            <p:cNvSpPr/>
            <p:nvPr/>
          </p:nvSpPr>
          <p:spPr>
            <a:xfrm>
              <a:off x="-16775350" y="3683300"/>
              <a:ext cx="267800" cy="306425"/>
            </a:xfrm>
            <a:custGeom>
              <a:rect b="b" l="l" r="r" t="t"/>
              <a:pathLst>
                <a:path extrusionOk="0" h="12257" w="10712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53"/>
            <p:cNvSpPr/>
            <p:nvPr/>
          </p:nvSpPr>
          <p:spPr>
            <a:xfrm>
              <a:off x="-16648550" y="3847925"/>
              <a:ext cx="13425" cy="21275"/>
            </a:xfrm>
            <a:custGeom>
              <a:rect b="b" l="l" r="r" t="t"/>
              <a:pathLst>
                <a:path extrusionOk="0" h="851" w="537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53"/>
            <p:cNvSpPr/>
            <p:nvPr/>
          </p:nvSpPr>
          <p:spPr>
            <a:xfrm>
              <a:off x="-16722575" y="3771400"/>
              <a:ext cx="161475" cy="215950"/>
            </a:xfrm>
            <a:custGeom>
              <a:rect b="b" l="l" r="r" t="t"/>
              <a:pathLst>
                <a:path extrusionOk="0" h="8638" w="6459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6" name="Google Shape;4026;p53"/>
          <p:cNvGrpSpPr/>
          <p:nvPr/>
        </p:nvGrpSpPr>
        <p:grpSpPr>
          <a:xfrm>
            <a:off x="7384292" y="2796870"/>
            <a:ext cx="451653" cy="449288"/>
            <a:chOff x="-16794250" y="4058225"/>
            <a:chExt cx="305625" cy="304025"/>
          </a:xfrm>
        </p:grpSpPr>
        <p:sp>
          <p:nvSpPr>
            <p:cNvPr id="4027" name="Google Shape;4027;p53"/>
            <p:cNvSpPr/>
            <p:nvPr/>
          </p:nvSpPr>
          <p:spPr>
            <a:xfrm>
              <a:off x="-16793475" y="4309475"/>
              <a:ext cx="70925" cy="17350"/>
            </a:xfrm>
            <a:custGeom>
              <a:rect b="b" l="l" r="r" t="t"/>
              <a:pathLst>
                <a:path extrusionOk="0" h="694" w="2837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53"/>
            <p:cNvSpPr/>
            <p:nvPr/>
          </p:nvSpPr>
          <p:spPr>
            <a:xfrm>
              <a:off x="-16758025" y="4344900"/>
              <a:ext cx="89800" cy="17350"/>
            </a:xfrm>
            <a:custGeom>
              <a:rect b="b" l="l" r="r" t="t"/>
              <a:pathLst>
                <a:path extrusionOk="0" h="694" w="359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53"/>
            <p:cNvSpPr/>
            <p:nvPr/>
          </p:nvSpPr>
          <p:spPr>
            <a:xfrm>
              <a:off x="-16615475" y="4344900"/>
              <a:ext cx="89825" cy="17350"/>
            </a:xfrm>
            <a:custGeom>
              <a:rect b="b" l="l" r="r" t="t"/>
              <a:pathLst>
                <a:path extrusionOk="0" h="694" w="359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53"/>
            <p:cNvSpPr/>
            <p:nvPr/>
          </p:nvSpPr>
          <p:spPr>
            <a:xfrm>
              <a:off x="-16561900" y="4309475"/>
              <a:ext cx="71700" cy="17350"/>
            </a:xfrm>
            <a:custGeom>
              <a:rect b="b" l="l" r="r" t="t"/>
              <a:pathLst>
                <a:path extrusionOk="0" h="694" w="286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53"/>
            <p:cNvSpPr/>
            <p:nvPr/>
          </p:nvSpPr>
          <p:spPr>
            <a:xfrm>
              <a:off x="-16704475" y="4309475"/>
              <a:ext cx="125275" cy="17350"/>
            </a:xfrm>
            <a:custGeom>
              <a:rect b="b" l="l" r="r" t="t"/>
              <a:pathLst>
                <a:path extrusionOk="0" h="694" w="501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53"/>
            <p:cNvSpPr/>
            <p:nvPr/>
          </p:nvSpPr>
          <p:spPr>
            <a:xfrm>
              <a:off x="-16704475" y="4074750"/>
              <a:ext cx="126050" cy="165425"/>
            </a:xfrm>
            <a:custGeom>
              <a:rect b="b" l="l" r="r" t="t"/>
              <a:pathLst>
                <a:path extrusionOk="0" h="6617" w="5042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53"/>
            <p:cNvSpPr/>
            <p:nvPr/>
          </p:nvSpPr>
          <p:spPr>
            <a:xfrm>
              <a:off x="-16725725" y="4237800"/>
              <a:ext cx="164625" cy="53575"/>
            </a:xfrm>
            <a:custGeom>
              <a:rect b="b" l="l" r="r" t="t"/>
              <a:pathLst>
                <a:path extrusionOk="0" h="2143" w="6585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53"/>
            <p:cNvSpPr/>
            <p:nvPr/>
          </p:nvSpPr>
          <p:spPr>
            <a:xfrm>
              <a:off x="-16559550" y="4058225"/>
              <a:ext cx="70925" cy="233150"/>
            </a:xfrm>
            <a:custGeom>
              <a:rect b="b" l="l" r="r" t="t"/>
              <a:pathLst>
                <a:path extrusionOk="0" h="9326" w="2837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53"/>
            <p:cNvSpPr/>
            <p:nvPr/>
          </p:nvSpPr>
          <p:spPr>
            <a:xfrm>
              <a:off x="-16794250" y="4059000"/>
              <a:ext cx="70900" cy="232375"/>
            </a:xfrm>
            <a:custGeom>
              <a:rect b="b" l="l" r="r" t="t"/>
              <a:pathLst>
                <a:path extrusionOk="0" h="9295" w="2836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6" name="Google Shape;4036;p53"/>
          <p:cNvSpPr/>
          <p:nvPr/>
        </p:nvSpPr>
        <p:spPr>
          <a:xfrm>
            <a:off x="7962960" y="1689084"/>
            <a:ext cx="452798" cy="450470"/>
          </a:xfrm>
          <a:custGeom>
            <a:rect b="b" l="l" r="r" t="t"/>
            <a:pathLst>
              <a:path extrusionOk="0" h="12193" w="12256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7" name="Google Shape;4037;p53"/>
          <p:cNvGrpSpPr/>
          <p:nvPr/>
        </p:nvGrpSpPr>
        <p:grpSpPr>
          <a:xfrm>
            <a:off x="2385709" y="1689573"/>
            <a:ext cx="457453" cy="449325"/>
            <a:chOff x="-20199150" y="3317850"/>
            <a:chExt cx="309550" cy="304050"/>
          </a:xfrm>
        </p:grpSpPr>
        <p:sp>
          <p:nvSpPr>
            <p:cNvPr id="4038" name="Google Shape;4038;p53"/>
            <p:cNvSpPr/>
            <p:nvPr/>
          </p:nvSpPr>
          <p:spPr>
            <a:xfrm>
              <a:off x="-20161350" y="3507675"/>
              <a:ext cx="68550" cy="43325"/>
            </a:xfrm>
            <a:custGeom>
              <a:rect b="b" l="l" r="r" t="t"/>
              <a:pathLst>
                <a:path extrusionOk="0" h="1733" w="2742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53"/>
            <p:cNvSpPr/>
            <p:nvPr/>
          </p:nvSpPr>
          <p:spPr>
            <a:xfrm>
              <a:off x="-20161350" y="3389525"/>
              <a:ext cx="68550" cy="43350"/>
            </a:xfrm>
            <a:custGeom>
              <a:rect b="b" l="l" r="r" t="t"/>
              <a:pathLst>
                <a:path extrusionOk="0" h="1734" w="2742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53"/>
            <p:cNvSpPr/>
            <p:nvPr/>
          </p:nvSpPr>
          <p:spPr>
            <a:xfrm>
              <a:off x="-20199150" y="3443075"/>
              <a:ext cx="97675" cy="53225"/>
            </a:xfrm>
            <a:custGeom>
              <a:rect b="b" l="l" r="r" t="t"/>
              <a:pathLst>
                <a:path extrusionOk="0" h="2129" w="3907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53"/>
            <p:cNvSpPr/>
            <p:nvPr/>
          </p:nvSpPr>
          <p:spPr>
            <a:xfrm>
              <a:off x="-20091250" y="3479325"/>
              <a:ext cx="92175" cy="142575"/>
            </a:xfrm>
            <a:custGeom>
              <a:rect b="b" l="l" r="r" t="t"/>
              <a:pathLst>
                <a:path extrusionOk="0" h="5703" w="3687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53"/>
            <p:cNvSpPr/>
            <p:nvPr/>
          </p:nvSpPr>
          <p:spPr>
            <a:xfrm>
              <a:off x="-20090475" y="3317850"/>
              <a:ext cx="91400" cy="142575"/>
            </a:xfrm>
            <a:custGeom>
              <a:rect b="b" l="l" r="r" t="t"/>
              <a:pathLst>
                <a:path extrusionOk="0" h="5703" w="3656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53"/>
            <p:cNvSpPr/>
            <p:nvPr/>
          </p:nvSpPr>
          <p:spPr>
            <a:xfrm>
              <a:off x="-19984925" y="3389525"/>
              <a:ext cx="94550" cy="107925"/>
            </a:xfrm>
            <a:custGeom>
              <a:rect b="b" l="l" r="r" t="t"/>
              <a:pathLst>
                <a:path extrusionOk="0" h="4317" w="3782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53"/>
            <p:cNvSpPr/>
            <p:nvPr/>
          </p:nvSpPr>
          <p:spPr>
            <a:xfrm>
              <a:off x="-19984125" y="3514750"/>
              <a:ext cx="94525" cy="107150"/>
            </a:xfrm>
            <a:custGeom>
              <a:rect b="b" l="l" r="r" t="t"/>
              <a:pathLst>
                <a:path extrusionOk="0" h="4286" w="3781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5" name="Google Shape;4045;p53"/>
          <p:cNvGrpSpPr/>
          <p:nvPr/>
        </p:nvGrpSpPr>
        <p:grpSpPr>
          <a:xfrm>
            <a:off x="2388036" y="2242861"/>
            <a:ext cx="452798" cy="450766"/>
            <a:chOff x="-20199150" y="3693150"/>
            <a:chExt cx="306400" cy="305025"/>
          </a:xfrm>
        </p:grpSpPr>
        <p:sp>
          <p:nvSpPr>
            <p:cNvPr id="4046" name="Google Shape;4046;p53"/>
            <p:cNvSpPr/>
            <p:nvPr/>
          </p:nvSpPr>
          <p:spPr>
            <a:xfrm>
              <a:off x="-20182625" y="3762250"/>
              <a:ext cx="227650" cy="212650"/>
            </a:xfrm>
            <a:custGeom>
              <a:rect b="b" l="l" r="r" t="t"/>
              <a:pathLst>
                <a:path extrusionOk="0" h="8506" w="9106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53"/>
            <p:cNvSpPr/>
            <p:nvPr/>
          </p:nvSpPr>
          <p:spPr>
            <a:xfrm>
              <a:off x="-20077075" y="3785225"/>
              <a:ext cx="97700" cy="91075"/>
            </a:xfrm>
            <a:custGeom>
              <a:rect b="b" l="l" r="r" t="t"/>
              <a:pathLst>
                <a:path extrusionOk="0" h="3643" w="3908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53"/>
            <p:cNvSpPr/>
            <p:nvPr/>
          </p:nvSpPr>
          <p:spPr>
            <a:xfrm>
              <a:off x="-20051875" y="3693150"/>
              <a:ext cx="159125" cy="176850"/>
            </a:xfrm>
            <a:custGeom>
              <a:rect b="b" l="l" r="r" t="t"/>
              <a:pathLst>
                <a:path extrusionOk="0" h="7074" w="6365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53"/>
            <p:cNvSpPr/>
            <p:nvPr/>
          </p:nvSpPr>
          <p:spPr>
            <a:xfrm>
              <a:off x="-20155825" y="3861300"/>
              <a:ext cx="92950" cy="92175"/>
            </a:xfrm>
            <a:custGeom>
              <a:rect b="b" l="l" r="r" t="t"/>
              <a:pathLst>
                <a:path extrusionOk="0" h="3687" w="3718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53"/>
            <p:cNvSpPr/>
            <p:nvPr/>
          </p:nvSpPr>
          <p:spPr>
            <a:xfrm>
              <a:off x="-20199150" y="3918025"/>
              <a:ext cx="81150" cy="80150"/>
            </a:xfrm>
            <a:custGeom>
              <a:rect b="b" l="l" r="r" t="t"/>
              <a:pathLst>
                <a:path extrusionOk="0" h="3206" w="3246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53"/>
            <p:cNvSpPr/>
            <p:nvPr/>
          </p:nvSpPr>
          <p:spPr>
            <a:xfrm>
              <a:off x="-20173950" y="3880200"/>
              <a:ext cx="92175" cy="92200"/>
            </a:xfrm>
            <a:custGeom>
              <a:rect b="b" l="l" r="r" t="t"/>
              <a:pathLst>
                <a:path extrusionOk="0" h="3688" w="3687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2" name="Google Shape;4052;p53"/>
          <p:cNvGrpSpPr/>
          <p:nvPr/>
        </p:nvGrpSpPr>
        <p:grpSpPr>
          <a:xfrm>
            <a:off x="2388609" y="2795687"/>
            <a:ext cx="451653" cy="451653"/>
            <a:chOff x="-20197575" y="4066875"/>
            <a:chExt cx="305625" cy="305625"/>
          </a:xfrm>
        </p:grpSpPr>
        <p:sp>
          <p:nvSpPr>
            <p:cNvPr id="4053" name="Google Shape;4053;p53"/>
            <p:cNvSpPr/>
            <p:nvPr/>
          </p:nvSpPr>
          <p:spPr>
            <a:xfrm>
              <a:off x="-20089675" y="4066875"/>
              <a:ext cx="89025" cy="92175"/>
            </a:xfrm>
            <a:custGeom>
              <a:rect b="b" l="l" r="r" t="t"/>
              <a:pathLst>
                <a:path extrusionOk="0" h="3687" w="3561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53"/>
            <p:cNvSpPr/>
            <p:nvPr/>
          </p:nvSpPr>
          <p:spPr>
            <a:xfrm>
              <a:off x="-20024300" y="4085775"/>
              <a:ext cx="132350" cy="125250"/>
            </a:xfrm>
            <a:custGeom>
              <a:rect b="b" l="l" r="r" t="t"/>
              <a:pathLst>
                <a:path extrusionOk="0" h="5010" w="5294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53"/>
            <p:cNvSpPr/>
            <p:nvPr/>
          </p:nvSpPr>
          <p:spPr>
            <a:xfrm>
              <a:off x="-19983350" y="4263775"/>
              <a:ext cx="18925" cy="18150"/>
            </a:xfrm>
            <a:custGeom>
              <a:rect b="b" l="l" r="r" t="t"/>
              <a:pathLst>
                <a:path extrusionOk="0" h="726" w="7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53"/>
            <p:cNvSpPr/>
            <p:nvPr/>
          </p:nvSpPr>
          <p:spPr>
            <a:xfrm>
              <a:off x="-20035325" y="4228350"/>
              <a:ext cx="125250" cy="143350"/>
            </a:xfrm>
            <a:custGeom>
              <a:rect b="b" l="l" r="r" t="t"/>
              <a:pathLst>
                <a:path extrusionOk="0" h="5734" w="501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53"/>
            <p:cNvSpPr/>
            <p:nvPr/>
          </p:nvSpPr>
          <p:spPr>
            <a:xfrm>
              <a:off x="-20054225" y="4175575"/>
              <a:ext cx="18125" cy="125250"/>
            </a:xfrm>
            <a:custGeom>
              <a:rect b="b" l="l" r="r" t="t"/>
              <a:pathLst>
                <a:path extrusionOk="0" h="5010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53"/>
            <p:cNvSpPr/>
            <p:nvPr/>
          </p:nvSpPr>
          <p:spPr>
            <a:xfrm>
              <a:off x="-20197575" y="4085775"/>
              <a:ext cx="132350" cy="125250"/>
            </a:xfrm>
            <a:custGeom>
              <a:rect b="b" l="l" r="r" t="t"/>
              <a:pathLst>
                <a:path extrusionOk="0" h="5010" w="5294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53"/>
            <p:cNvSpPr/>
            <p:nvPr/>
          </p:nvSpPr>
          <p:spPr>
            <a:xfrm>
              <a:off x="-20179475" y="4229925"/>
              <a:ext cx="125275" cy="142575"/>
            </a:xfrm>
            <a:custGeom>
              <a:rect b="b" l="l" r="r" t="t"/>
              <a:pathLst>
                <a:path extrusionOk="0" h="5703" w="5011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53"/>
            <p:cNvSpPr/>
            <p:nvPr/>
          </p:nvSpPr>
          <p:spPr>
            <a:xfrm>
              <a:off x="-20125125" y="426377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1" name="Google Shape;4061;p53"/>
          <p:cNvGrpSpPr/>
          <p:nvPr/>
        </p:nvGrpSpPr>
        <p:grpSpPr>
          <a:xfrm>
            <a:off x="5170827" y="1687520"/>
            <a:ext cx="449325" cy="453426"/>
            <a:chOff x="-18271050" y="3333200"/>
            <a:chExt cx="304050" cy="306825"/>
          </a:xfrm>
        </p:grpSpPr>
        <p:sp>
          <p:nvSpPr>
            <p:cNvPr id="4062" name="Google Shape;4062;p53"/>
            <p:cNvSpPr/>
            <p:nvPr/>
          </p:nvSpPr>
          <p:spPr>
            <a:xfrm>
              <a:off x="-18271050" y="3407650"/>
              <a:ext cx="63025" cy="79575"/>
            </a:xfrm>
            <a:custGeom>
              <a:rect b="b" l="l" r="r" t="t"/>
              <a:pathLst>
                <a:path extrusionOk="0" h="3183" w="2521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53"/>
            <p:cNvSpPr/>
            <p:nvPr/>
          </p:nvSpPr>
          <p:spPr>
            <a:xfrm>
              <a:off x="-18030050" y="3406850"/>
              <a:ext cx="63050" cy="79575"/>
            </a:xfrm>
            <a:custGeom>
              <a:rect b="b" l="l" r="r" t="t"/>
              <a:pathLst>
                <a:path extrusionOk="0" h="3183" w="2522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53"/>
            <p:cNvSpPr/>
            <p:nvPr/>
          </p:nvSpPr>
          <p:spPr>
            <a:xfrm>
              <a:off x="-18136375" y="3549400"/>
              <a:ext cx="35475" cy="32325"/>
            </a:xfrm>
            <a:custGeom>
              <a:rect b="b" l="l" r="r" t="t"/>
              <a:pathLst>
                <a:path extrusionOk="0" h="1293" w="1419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53"/>
            <p:cNvSpPr/>
            <p:nvPr/>
          </p:nvSpPr>
          <p:spPr>
            <a:xfrm>
              <a:off x="-18233250" y="3423625"/>
              <a:ext cx="230800" cy="216400"/>
            </a:xfrm>
            <a:custGeom>
              <a:rect b="b" l="l" r="r" t="t"/>
              <a:pathLst>
                <a:path extrusionOk="0" h="8656" w="9232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53"/>
            <p:cNvSpPr/>
            <p:nvPr/>
          </p:nvSpPr>
          <p:spPr>
            <a:xfrm>
              <a:off x="-18231675" y="3333200"/>
              <a:ext cx="220575" cy="125650"/>
            </a:xfrm>
            <a:custGeom>
              <a:rect b="b" l="l" r="r" t="t"/>
              <a:pathLst>
                <a:path extrusionOk="0" h="5026" w="8823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7" name="Google Shape;4067;p53"/>
          <p:cNvGrpSpPr/>
          <p:nvPr/>
        </p:nvGrpSpPr>
        <p:grpSpPr>
          <a:xfrm>
            <a:off x="5171399" y="2244171"/>
            <a:ext cx="448180" cy="448143"/>
            <a:chOff x="-18270275" y="3710875"/>
            <a:chExt cx="303275" cy="303250"/>
          </a:xfrm>
        </p:grpSpPr>
        <p:sp>
          <p:nvSpPr>
            <p:cNvPr id="4068" name="Google Shape;4068;p53"/>
            <p:cNvSpPr/>
            <p:nvPr/>
          </p:nvSpPr>
          <p:spPr>
            <a:xfrm>
              <a:off x="-18240325" y="3896975"/>
              <a:ext cx="59875" cy="71475"/>
            </a:xfrm>
            <a:custGeom>
              <a:rect b="b" l="l" r="r" t="t"/>
              <a:pathLst>
                <a:path extrusionOk="0" h="2859" w="2395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53"/>
            <p:cNvSpPr/>
            <p:nvPr/>
          </p:nvSpPr>
          <p:spPr>
            <a:xfrm>
              <a:off x="-18254500" y="3765100"/>
              <a:ext cx="267800" cy="249025"/>
            </a:xfrm>
            <a:custGeom>
              <a:rect b="b" l="l" r="r" t="t"/>
              <a:pathLst>
                <a:path extrusionOk="0" h="9961" w="10712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53"/>
            <p:cNvSpPr/>
            <p:nvPr/>
          </p:nvSpPr>
          <p:spPr>
            <a:xfrm>
              <a:off x="-18057600" y="3896625"/>
              <a:ext cx="61450" cy="71825"/>
            </a:xfrm>
            <a:custGeom>
              <a:rect b="b" l="l" r="r" t="t"/>
              <a:pathLst>
                <a:path extrusionOk="0" h="2873" w="2458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53"/>
            <p:cNvSpPr/>
            <p:nvPr/>
          </p:nvSpPr>
          <p:spPr>
            <a:xfrm>
              <a:off x="-18127700" y="3949125"/>
              <a:ext cx="18125" cy="16975"/>
            </a:xfrm>
            <a:custGeom>
              <a:rect b="b" l="l" r="r" t="t"/>
              <a:pathLst>
                <a:path extrusionOk="0" h="679" w="725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53"/>
            <p:cNvSpPr/>
            <p:nvPr/>
          </p:nvSpPr>
          <p:spPr>
            <a:xfrm>
              <a:off x="-18270275" y="3710875"/>
              <a:ext cx="107150" cy="98475"/>
            </a:xfrm>
            <a:custGeom>
              <a:rect b="b" l="l" r="r" t="t"/>
              <a:pathLst>
                <a:path extrusionOk="0" h="3939" w="4286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53"/>
            <p:cNvSpPr/>
            <p:nvPr/>
          </p:nvSpPr>
          <p:spPr>
            <a:xfrm>
              <a:off x="-18074925" y="3710875"/>
              <a:ext cx="107925" cy="99275"/>
            </a:xfrm>
            <a:custGeom>
              <a:rect b="b" l="l" r="r" t="t"/>
              <a:pathLst>
                <a:path extrusionOk="0" h="3971" w="4317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4" name="Google Shape;4074;p53"/>
          <p:cNvGrpSpPr/>
          <p:nvPr/>
        </p:nvGrpSpPr>
        <p:grpSpPr>
          <a:xfrm>
            <a:off x="5224951" y="2797422"/>
            <a:ext cx="341076" cy="448180"/>
            <a:chOff x="-18234025" y="4084200"/>
            <a:chExt cx="230800" cy="303275"/>
          </a:xfrm>
        </p:grpSpPr>
        <p:sp>
          <p:nvSpPr>
            <p:cNvPr id="4075" name="Google Shape;4075;p53"/>
            <p:cNvSpPr/>
            <p:nvPr/>
          </p:nvSpPr>
          <p:spPr>
            <a:xfrm>
              <a:off x="-18234025" y="4246450"/>
              <a:ext cx="230800" cy="141025"/>
            </a:xfrm>
            <a:custGeom>
              <a:rect b="b" l="l" r="r" t="t"/>
              <a:pathLst>
                <a:path extrusionOk="0" h="5641" w="9232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53"/>
            <p:cNvSpPr/>
            <p:nvPr/>
          </p:nvSpPr>
          <p:spPr>
            <a:xfrm>
              <a:off x="-18200175" y="4156675"/>
              <a:ext cx="161500" cy="87450"/>
            </a:xfrm>
            <a:custGeom>
              <a:rect b="b" l="l" r="r" t="t"/>
              <a:pathLst>
                <a:path extrusionOk="0" h="3498" w="646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53"/>
            <p:cNvSpPr/>
            <p:nvPr/>
          </p:nvSpPr>
          <p:spPr>
            <a:xfrm>
              <a:off x="-18211200" y="4084200"/>
              <a:ext cx="185125" cy="71700"/>
            </a:xfrm>
            <a:custGeom>
              <a:rect b="b" l="l" r="r" t="t"/>
              <a:pathLst>
                <a:path extrusionOk="0" h="2868" w="7405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8" name="Google Shape;4078;p53"/>
          <p:cNvGrpSpPr/>
          <p:nvPr/>
        </p:nvGrpSpPr>
        <p:grpSpPr>
          <a:xfrm>
            <a:off x="2337506" y="3341641"/>
            <a:ext cx="449325" cy="450470"/>
            <a:chOff x="-16419350" y="3308400"/>
            <a:chExt cx="304050" cy="304825"/>
          </a:xfrm>
        </p:grpSpPr>
        <p:sp>
          <p:nvSpPr>
            <p:cNvPr id="4079" name="Google Shape;4079;p53"/>
            <p:cNvSpPr/>
            <p:nvPr/>
          </p:nvSpPr>
          <p:spPr>
            <a:xfrm>
              <a:off x="-16222450" y="3344625"/>
              <a:ext cx="53600" cy="67775"/>
            </a:xfrm>
            <a:custGeom>
              <a:rect b="b" l="l" r="r" t="t"/>
              <a:pathLst>
                <a:path extrusionOk="0" h="2711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53"/>
            <p:cNvSpPr/>
            <p:nvPr/>
          </p:nvSpPr>
          <p:spPr>
            <a:xfrm>
              <a:off x="-16365000" y="3346200"/>
              <a:ext cx="52800" cy="66975"/>
            </a:xfrm>
            <a:custGeom>
              <a:rect b="b" l="l" r="r" t="t"/>
              <a:pathLst>
                <a:path extrusionOk="0" h="2679" w="2112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53"/>
            <p:cNvSpPr/>
            <p:nvPr/>
          </p:nvSpPr>
          <p:spPr>
            <a:xfrm>
              <a:off x="-16419350" y="3417100"/>
              <a:ext cx="142575" cy="160700"/>
            </a:xfrm>
            <a:custGeom>
              <a:rect b="b" l="l" r="r" t="t"/>
              <a:pathLst>
                <a:path extrusionOk="0" h="6428" w="570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53"/>
            <p:cNvSpPr/>
            <p:nvPr/>
          </p:nvSpPr>
          <p:spPr>
            <a:xfrm>
              <a:off x="-16258675" y="3417100"/>
              <a:ext cx="143375" cy="161475"/>
            </a:xfrm>
            <a:custGeom>
              <a:rect b="b" l="l" r="r" t="t"/>
              <a:pathLst>
                <a:path extrusionOk="0" h="6459" w="5735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53"/>
            <p:cNvSpPr/>
            <p:nvPr/>
          </p:nvSpPr>
          <p:spPr>
            <a:xfrm>
              <a:off x="-16310650" y="3308400"/>
              <a:ext cx="86650" cy="155975"/>
            </a:xfrm>
            <a:custGeom>
              <a:rect b="b" l="l" r="r" t="t"/>
              <a:pathLst>
                <a:path extrusionOk="0" h="6239" w="3466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53"/>
            <p:cNvSpPr/>
            <p:nvPr/>
          </p:nvSpPr>
          <p:spPr>
            <a:xfrm>
              <a:off x="-16327975" y="3589575"/>
              <a:ext cx="51200" cy="23650"/>
            </a:xfrm>
            <a:custGeom>
              <a:rect b="b" l="l" r="r" t="t"/>
              <a:pathLst>
                <a:path extrusionOk="0" h="946" w="2048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53"/>
            <p:cNvSpPr/>
            <p:nvPr/>
          </p:nvSpPr>
          <p:spPr>
            <a:xfrm>
              <a:off x="-16258675" y="3589575"/>
              <a:ext cx="51225" cy="23650"/>
            </a:xfrm>
            <a:custGeom>
              <a:rect b="b" l="l" r="r" t="t"/>
              <a:pathLst>
                <a:path extrusionOk="0" h="946" w="2049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6" name="Google Shape;4086;p53"/>
          <p:cNvGrpSpPr/>
          <p:nvPr/>
        </p:nvGrpSpPr>
        <p:grpSpPr>
          <a:xfrm>
            <a:off x="4609062" y="3340423"/>
            <a:ext cx="395755" cy="452872"/>
            <a:chOff x="-16401225" y="3683275"/>
            <a:chExt cx="267800" cy="306450"/>
          </a:xfrm>
        </p:grpSpPr>
        <p:sp>
          <p:nvSpPr>
            <p:cNvPr id="4087" name="Google Shape;4087;p53"/>
            <p:cNvSpPr/>
            <p:nvPr/>
          </p:nvSpPr>
          <p:spPr>
            <a:xfrm>
              <a:off x="-16257875" y="3826650"/>
              <a:ext cx="70900" cy="72500"/>
            </a:xfrm>
            <a:custGeom>
              <a:rect b="b" l="l" r="r" t="t"/>
              <a:pathLst>
                <a:path extrusionOk="0" h="2900" w="2836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53"/>
            <p:cNvSpPr/>
            <p:nvPr/>
          </p:nvSpPr>
          <p:spPr>
            <a:xfrm>
              <a:off x="-16275200" y="3832375"/>
              <a:ext cx="16550" cy="16350"/>
            </a:xfrm>
            <a:custGeom>
              <a:rect b="b" l="l" r="r" t="t"/>
              <a:pathLst>
                <a:path extrusionOk="0" h="654" w="662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53"/>
            <p:cNvSpPr/>
            <p:nvPr/>
          </p:nvSpPr>
          <p:spPr>
            <a:xfrm>
              <a:off x="-16347675" y="38258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53"/>
            <p:cNvSpPr/>
            <p:nvPr/>
          </p:nvSpPr>
          <p:spPr>
            <a:xfrm>
              <a:off x="-16338225" y="3907775"/>
              <a:ext cx="35475" cy="81950"/>
            </a:xfrm>
            <a:custGeom>
              <a:rect b="b" l="l" r="r" t="t"/>
              <a:pathLst>
                <a:path extrusionOk="0" h="3278" w="1419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53"/>
            <p:cNvSpPr/>
            <p:nvPr/>
          </p:nvSpPr>
          <p:spPr>
            <a:xfrm>
              <a:off x="-16231900" y="3906200"/>
              <a:ext cx="35475" cy="81150"/>
            </a:xfrm>
            <a:custGeom>
              <a:rect b="b" l="l" r="r" t="t"/>
              <a:pathLst>
                <a:path extrusionOk="0" h="3246" w="1419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53"/>
            <p:cNvSpPr/>
            <p:nvPr/>
          </p:nvSpPr>
          <p:spPr>
            <a:xfrm>
              <a:off x="-16285450" y="3891250"/>
              <a:ext cx="35475" cy="59875"/>
            </a:xfrm>
            <a:custGeom>
              <a:rect b="b" l="l" r="r" t="t"/>
              <a:pathLst>
                <a:path extrusionOk="0" h="2395" w="1419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53"/>
            <p:cNvSpPr/>
            <p:nvPr/>
          </p:nvSpPr>
          <p:spPr>
            <a:xfrm>
              <a:off x="-16401225" y="3683275"/>
              <a:ext cx="267800" cy="249725"/>
            </a:xfrm>
            <a:custGeom>
              <a:rect b="b" l="l" r="r" t="t"/>
              <a:pathLst>
                <a:path extrusionOk="0" h="9989" w="10712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4" name="Google Shape;4094;p53"/>
          <p:cNvGrpSpPr/>
          <p:nvPr/>
        </p:nvGrpSpPr>
        <p:grpSpPr>
          <a:xfrm>
            <a:off x="7974511" y="2797062"/>
            <a:ext cx="450470" cy="448180"/>
            <a:chOff x="-16419350" y="4058200"/>
            <a:chExt cx="304825" cy="303275"/>
          </a:xfrm>
        </p:grpSpPr>
        <p:sp>
          <p:nvSpPr>
            <p:cNvPr id="4095" name="Google Shape;4095;p53"/>
            <p:cNvSpPr/>
            <p:nvPr/>
          </p:nvSpPr>
          <p:spPr>
            <a:xfrm>
              <a:off x="-16347675" y="420235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53"/>
            <p:cNvSpPr/>
            <p:nvPr/>
          </p:nvSpPr>
          <p:spPr>
            <a:xfrm>
              <a:off x="-16400450" y="4166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53"/>
            <p:cNvSpPr/>
            <p:nvPr/>
          </p:nvSpPr>
          <p:spPr>
            <a:xfrm>
              <a:off x="-16389425" y="4058200"/>
              <a:ext cx="220575" cy="106950"/>
            </a:xfrm>
            <a:custGeom>
              <a:rect b="b" l="l" r="r" t="t"/>
              <a:pathLst>
                <a:path extrusionOk="0" h="4278" w="8823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53"/>
            <p:cNvSpPr/>
            <p:nvPr/>
          </p:nvSpPr>
          <p:spPr>
            <a:xfrm>
              <a:off x="-16298850" y="4178725"/>
              <a:ext cx="41000" cy="47275"/>
            </a:xfrm>
            <a:custGeom>
              <a:rect b="b" l="l" r="r" t="t"/>
              <a:pathLst>
                <a:path extrusionOk="0" h="1891" w="164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53"/>
            <p:cNvSpPr/>
            <p:nvPr/>
          </p:nvSpPr>
          <p:spPr>
            <a:xfrm>
              <a:off x="-16246075" y="4178725"/>
              <a:ext cx="41775" cy="55150"/>
            </a:xfrm>
            <a:custGeom>
              <a:rect b="b" l="l" r="r" t="t"/>
              <a:pathLst>
                <a:path extrusionOk="0" h="2206" w="1671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53"/>
            <p:cNvSpPr/>
            <p:nvPr/>
          </p:nvSpPr>
          <p:spPr>
            <a:xfrm>
              <a:off x="-16419350" y="4122000"/>
              <a:ext cx="304050" cy="188725"/>
            </a:xfrm>
            <a:custGeom>
              <a:rect b="b" l="l" r="r" t="t"/>
              <a:pathLst>
                <a:path extrusionOk="0" h="7549" w="12162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53"/>
            <p:cNvSpPr/>
            <p:nvPr/>
          </p:nvSpPr>
          <p:spPr>
            <a:xfrm>
              <a:off x="-16419350" y="4263775"/>
              <a:ext cx="304825" cy="97700"/>
            </a:xfrm>
            <a:custGeom>
              <a:rect b="b" l="l" r="r" t="t"/>
              <a:pathLst>
                <a:path extrusionOk="0" h="3908" w="12193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2" name="Google Shape;4102;p53"/>
          <p:cNvGrpSpPr/>
          <p:nvPr/>
        </p:nvGrpSpPr>
        <p:grpSpPr>
          <a:xfrm>
            <a:off x="4001398" y="3343080"/>
            <a:ext cx="450507" cy="447589"/>
            <a:chOff x="-15296200" y="3326900"/>
            <a:chExt cx="304850" cy="302875"/>
          </a:xfrm>
        </p:grpSpPr>
        <p:sp>
          <p:nvSpPr>
            <p:cNvPr id="4103" name="Google Shape;4103;p53"/>
            <p:cNvSpPr/>
            <p:nvPr/>
          </p:nvSpPr>
          <p:spPr>
            <a:xfrm>
              <a:off x="-15182775" y="3326900"/>
              <a:ext cx="77200" cy="157175"/>
            </a:xfrm>
            <a:custGeom>
              <a:rect b="b" l="l" r="r" t="t"/>
              <a:pathLst>
                <a:path extrusionOk="0" h="6287" w="3088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53"/>
            <p:cNvSpPr/>
            <p:nvPr/>
          </p:nvSpPr>
          <p:spPr>
            <a:xfrm>
              <a:off x="-15260825" y="3363175"/>
              <a:ext cx="108800" cy="199650"/>
            </a:xfrm>
            <a:custGeom>
              <a:rect b="b" l="l" r="r" t="t"/>
              <a:pathLst>
                <a:path extrusionOk="0" h="7986" w="4352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53"/>
            <p:cNvSpPr/>
            <p:nvPr/>
          </p:nvSpPr>
          <p:spPr>
            <a:xfrm>
              <a:off x="-15135525" y="3362475"/>
              <a:ext cx="109325" cy="200350"/>
            </a:xfrm>
            <a:custGeom>
              <a:rect b="b" l="l" r="r" t="t"/>
              <a:pathLst>
                <a:path extrusionOk="0" h="8014" w="4373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53"/>
            <p:cNvSpPr/>
            <p:nvPr/>
          </p:nvSpPr>
          <p:spPr>
            <a:xfrm>
              <a:off x="-15296200" y="3416600"/>
              <a:ext cx="143375" cy="213175"/>
            </a:xfrm>
            <a:custGeom>
              <a:rect b="b" l="l" r="r" t="t"/>
              <a:pathLst>
                <a:path extrusionOk="0" h="8527" w="5735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53"/>
            <p:cNvSpPr/>
            <p:nvPr/>
          </p:nvSpPr>
          <p:spPr>
            <a:xfrm>
              <a:off x="-15134725" y="3416100"/>
              <a:ext cx="143375" cy="213675"/>
            </a:xfrm>
            <a:custGeom>
              <a:rect b="b" l="l" r="r" t="t"/>
              <a:pathLst>
                <a:path extrusionOk="0" h="8547" w="5735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8" name="Google Shape;4108;p53"/>
          <p:cNvGrpSpPr/>
          <p:nvPr/>
        </p:nvGrpSpPr>
        <p:grpSpPr>
          <a:xfrm>
            <a:off x="2917051" y="1706881"/>
            <a:ext cx="486566" cy="414708"/>
            <a:chOff x="-19835275" y="3330250"/>
            <a:chExt cx="329250" cy="280625"/>
          </a:xfrm>
        </p:grpSpPr>
        <p:sp>
          <p:nvSpPr>
            <p:cNvPr id="4109" name="Google Shape;4109;p53"/>
            <p:cNvSpPr/>
            <p:nvPr/>
          </p:nvSpPr>
          <p:spPr>
            <a:xfrm>
              <a:off x="-19768325" y="3361750"/>
              <a:ext cx="197725" cy="249125"/>
            </a:xfrm>
            <a:custGeom>
              <a:rect b="b" l="l" r="r" t="t"/>
              <a:pathLst>
                <a:path extrusionOk="0" h="9965" w="7909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53"/>
            <p:cNvSpPr/>
            <p:nvPr/>
          </p:nvSpPr>
          <p:spPr>
            <a:xfrm>
              <a:off x="-1962262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53"/>
            <p:cNvSpPr/>
            <p:nvPr/>
          </p:nvSpPr>
          <p:spPr>
            <a:xfrm>
              <a:off x="-1983527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2" name="Google Shape;4112;p53"/>
          <p:cNvGrpSpPr/>
          <p:nvPr/>
        </p:nvGrpSpPr>
        <p:grpSpPr>
          <a:xfrm>
            <a:off x="2935080" y="2243470"/>
            <a:ext cx="450507" cy="449547"/>
            <a:chOff x="-19822675" y="3692750"/>
            <a:chExt cx="304850" cy="304200"/>
          </a:xfrm>
        </p:grpSpPr>
        <p:sp>
          <p:nvSpPr>
            <p:cNvPr id="4113" name="Google Shape;4113;p53"/>
            <p:cNvSpPr/>
            <p:nvPr/>
          </p:nvSpPr>
          <p:spPr>
            <a:xfrm>
              <a:off x="-19715550" y="3692750"/>
              <a:ext cx="90600" cy="60675"/>
            </a:xfrm>
            <a:custGeom>
              <a:rect b="b" l="l" r="r" t="t"/>
              <a:pathLst>
                <a:path extrusionOk="0" h="2427" w="3624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53"/>
            <p:cNvSpPr/>
            <p:nvPr/>
          </p:nvSpPr>
          <p:spPr>
            <a:xfrm>
              <a:off x="-19660425" y="3766200"/>
              <a:ext cx="142600" cy="230750"/>
            </a:xfrm>
            <a:custGeom>
              <a:rect b="b" l="l" r="r" t="t"/>
              <a:pathLst>
                <a:path extrusionOk="0" h="9230" w="5704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53"/>
            <p:cNvSpPr/>
            <p:nvPr/>
          </p:nvSpPr>
          <p:spPr>
            <a:xfrm>
              <a:off x="-19728150" y="3763650"/>
              <a:ext cx="114225" cy="54375"/>
            </a:xfrm>
            <a:custGeom>
              <a:rect b="b" l="l" r="r" t="t"/>
              <a:pathLst>
                <a:path extrusionOk="0" h="2175" w="4569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53"/>
            <p:cNvSpPr/>
            <p:nvPr/>
          </p:nvSpPr>
          <p:spPr>
            <a:xfrm>
              <a:off x="-19695075" y="3868400"/>
              <a:ext cx="48075" cy="110300"/>
            </a:xfrm>
            <a:custGeom>
              <a:rect b="b" l="l" r="r" t="t"/>
              <a:pathLst>
                <a:path extrusionOk="0" h="4412" w="1923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53"/>
            <p:cNvSpPr/>
            <p:nvPr/>
          </p:nvSpPr>
          <p:spPr>
            <a:xfrm>
              <a:off x="-19822675" y="3764250"/>
              <a:ext cx="142575" cy="229550"/>
            </a:xfrm>
            <a:custGeom>
              <a:rect b="b" l="l" r="r" t="t"/>
              <a:pathLst>
                <a:path extrusionOk="0" h="9182" w="5703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8" name="Google Shape;4118;p53"/>
          <p:cNvGrpSpPr/>
          <p:nvPr/>
        </p:nvGrpSpPr>
        <p:grpSpPr>
          <a:xfrm>
            <a:off x="2935672" y="2796278"/>
            <a:ext cx="449325" cy="450470"/>
            <a:chOff x="-19822675" y="4066875"/>
            <a:chExt cx="304050" cy="304825"/>
          </a:xfrm>
        </p:grpSpPr>
        <p:sp>
          <p:nvSpPr>
            <p:cNvPr id="4119" name="Google Shape;4119;p53"/>
            <p:cNvSpPr/>
            <p:nvPr/>
          </p:nvSpPr>
          <p:spPr>
            <a:xfrm>
              <a:off x="-19803775" y="4086925"/>
              <a:ext cx="71700" cy="68975"/>
            </a:xfrm>
            <a:custGeom>
              <a:rect b="b" l="l" r="r" t="t"/>
              <a:pathLst>
                <a:path extrusionOk="0" h="2759" w="2868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53"/>
            <p:cNvSpPr/>
            <p:nvPr/>
          </p:nvSpPr>
          <p:spPr>
            <a:xfrm>
              <a:off x="-19822675" y="4174775"/>
              <a:ext cx="304050" cy="124475"/>
            </a:xfrm>
            <a:custGeom>
              <a:rect b="b" l="l" r="r" t="t"/>
              <a:pathLst>
                <a:path extrusionOk="0" h="4979" w="12162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53"/>
            <p:cNvSpPr/>
            <p:nvPr/>
          </p:nvSpPr>
          <p:spPr>
            <a:xfrm>
              <a:off x="-19732100" y="4066875"/>
              <a:ext cx="122100" cy="89825"/>
            </a:xfrm>
            <a:custGeom>
              <a:rect b="b" l="l" r="r" t="t"/>
              <a:pathLst>
                <a:path extrusionOk="0" h="3593" w="4884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53"/>
            <p:cNvSpPr/>
            <p:nvPr/>
          </p:nvSpPr>
          <p:spPr>
            <a:xfrm>
              <a:off x="-19609225" y="4087725"/>
              <a:ext cx="71700" cy="69750"/>
            </a:xfrm>
            <a:custGeom>
              <a:rect b="b" l="l" r="r" t="t"/>
              <a:pathLst>
                <a:path extrusionOk="0" h="2790" w="2868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53"/>
            <p:cNvSpPr/>
            <p:nvPr/>
          </p:nvSpPr>
          <p:spPr>
            <a:xfrm>
              <a:off x="-19643875" y="4308675"/>
              <a:ext cx="70900" cy="44125"/>
            </a:xfrm>
            <a:custGeom>
              <a:rect b="b" l="l" r="r" t="t"/>
              <a:pathLst>
                <a:path extrusionOk="0" h="1765" w="2836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53"/>
            <p:cNvSpPr/>
            <p:nvPr/>
          </p:nvSpPr>
          <p:spPr>
            <a:xfrm>
              <a:off x="-19581650" y="4292925"/>
              <a:ext cx="63025" cy="78775"/>
            </a:xfrm>
            <a:custGeom>
              <a:rect b="b" l="l" r="r" t="t"/>
              <a:pathLst>
                <a:path extrusionOk="0" h="3151" w="2521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5" name="Google Shape;4125;p53"/>
          <p:cNvGrpSpPr/>
          <p:nvPr/>
        </p:nvGrpSpPr>
        <p:grpSpPr>
          <a:xfrm>
            <a:off x="5744740" y="1689571"/>
            <a:ext cx="399302" cy="449325"/>
            <a:chOff x="-17878825" y="3334400"/>
            <a:chExt cx="270200" cy="304050"/>
          </a:xfrm>
        </p:grpSpPr>
        <p:sp>
          <p:nvSpPr>
            <p:cNvPr id="4126" name="Google Shape;4126;p53"/>
            <p:cNvSpPr/>
            <p:nvPr/>
          </p:nvSpPr>
          <p:spPr>
            <a:xfrm>
              <a:off x="-17683475" y="3334400"/>
              <a:ext cx="74850" cy="74050"/>
            </a:xfrm>
            <a:custGeom>
              <a:rect b="b" l="l" r="r" t="t"/>
              <a:pathLst>
                <a:path extrusionOk="0" h="2962" w="2994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53"/>
            <p:cNvSpPr/>
            <p:nvPr/>
          </p:nvSpPr>
          <p:spPr>
            <a:xfrm>
              <a:off x="-17752000" y="35139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53"/>
            <p:cNvSpPr/>
            <p:nvPr/>
          </p:nvSpPr>
          <p:spPr>
            <a:xfrm>
              <a:off x="-17860700" y="3405275"/>
              <a:ext cx="107150" cy="206225"/>
            </a:xfrm>
            <a:custGeom>
              <a:rect b="b" l="l" r="r" t="t"/>
              <a:pathLst>
                <a:path extrusionOk="0" h="8249" w="4286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53"/>
            <p:cNvSpPr/>
            <p:nvPr/>
          </p:nvSpPr>
          <p:spPr>
            <a:xfrm>
              <a:off x="-17735475" y="3405275"/>
              <a:ext cx="107150" cy="206475"/>
            </a:xfrm>
            <a:custGeom>
              <a:rect b="b" l="l" r="r" t="t"/>
              <a:pathLst>
                <a:path extrusionOk="0" h="8259" w="4286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53"/>
            <p:cNvSpPr/>
            <p:nvPr/>
          </p:nvSpPr>
          <p:spPr>
            <a:xfrm>
              <a:off x="-17812650" y="3353300"/>
              <a:ext cx="136275" cy="144150"/>
            </a:xfrm>
            <a:custGeom>
              <a:rect b="b" l="l" r="r" t="t"/>
              <a:pathLst>
                <a:path extrusionOk="0" h="5766" w="5451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53"/>
            <p:cNvSpPr/>
            <p:nvPr/>
          </p:nvSpPr>
          <p:spPr>
            <a:xfrm>
              <a:off x="-17770900" y="3614000"/>
              <a:ext cx="52775" cy="24450"/>
            </a:xfrm>
            <a:custGeom>
              <a:rect b="b" l="l" r="r" t="t"/>
              <a:pathLst>
                <a:path extrusionOk="0" h="978" w="2111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53"/>
            <p:cNvSpPr/>
            <p:nvPr/>
          </p:nvSpPr>
          <p:spPr>
            <a:xfrm>
              <a:off x="-17878825" y="3334400"/>
              <a:ext cx="74075" cy="74050"/>
            </a:xfrm>
            <a:custGeom>
              <a:rect b="b" l="l" r="r" t="t"/>
              <a:pathLst>
                <a:path extrusionOk="0" h="2962" w="2963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3" name="Google Shape;4133;p53"/>
          <p:cNvGrpSpPr/>
          <p:nvPr/>
        </p:nvGrpSpPr>
        <p:grpSpPr>
          <a:xfrm>
            <a:off x="5718565" y="2242416"/>
            <a:ext cx="451653" cy="451653"/>
            <a:chOff x="-17896150" y="3709300"/>
            <a:chExt cx="305625" cy="305625"/>
          </a:xfrm>
        </p:grpSpPr>
        <p:sp>
          <p:nvSpPr>
            <p:cNvPr id="4134" name="Google Shape;4134;p53"/>
            <p:cNvSpPr/>
            <p:nvPr/>
          </p:nvSpPr>
          <p:spPr>
            <a:xfrm>
              <a:off x="-17896150" y="3709300"/>
              <a:ext cx="54375" cy="77200"/>
            </a:xfrm>
            <a:custGeom>
              <a:rect b="b" l="l" r="r" t="t"/>
              <a:pathLst>
                <a:path extrusionOk="0" h="3088" w="2175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53"/>
            <p:cNvSpPr/>
            <p:nvPr/>
          </p:nvSpPr>
          <p:spPr>
            <a:xfrm>
              <a:off x="-17877250" y="3801075"/>
              <a:ext cx="286725" cy="213850"/>
            </a:xfrm>
            <a:custGeom>
              <a:rect b="b" l="l" r="r" t="t"/>
              <a:pathLst>
                <a:path extrusionOk="0" h="8554" w="11469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53"/>
            <p:cNvSpPr/>
            <p:nvPr/>
          </p:nvSpPr>
          <p:spPr>
            <a:xfrm>
              <a:off x="-17783500" y="3763075"/>
              <a:ext cx="191400" cy="194350"/>
            </a:xfrm>
            <a:custGeom>
              <a:rect b="b" l="l" r="r" t="t"/>
              <a:pathLst>
                <a:path extrusionOk="0" h="7774" w="7656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53"/>
            <p:cNvSpPr/>
            <p:nvPr/>
          </p:nvSpPr>
          <p:spPr>
            <a:xfrm>
              <a:off x="-17825250" y="3710075"/>
              <a:ext cx="54375" cy="76425"/>
            </a:xfrm>
            <a:custGeom>
              <a:rect b="b" l="l" r="r" t="t"/>
              <a:pathLst>
                <a:path extrusionOk="0" h="3057" w="2175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8" name="Google Shape;4138;p53"/>
          <p:cNvGrpSpPr/>
          <p:nvPr/>
        </p:nvGrpSpPr>
        <p:grpSpPr>
          <a:xfrm>
            <a:off x="5746495" y="2795686"/>
            <a:ext cx="395792" cy="451653"/>
            <a:chOff x="-17878025" y="4082625"/>
            <a:chExt cx="267825" cy="305625"/>
          </a:xfrm>
        </p:grpSpPr>
        <p:sp>
          <p:nvSpPr>
            <p:cNvPr id="4139" name="Google Shape;4139;p53"/>
            <p:cNvSpPr/>
            <p:nvPr/>
          </p:nvSpPr>
          <p:spPr>
            <a:xfrm>
              <a:off x="-17660650" y="4191325"/>
              <a:ext cx="50450" cy="52000"/>
            </a:xfrm>
            <a:custGeom>
              <a:rect b="b" l="l" r="r" t="t"/>
              <a:pathLst>
                <a:path extrusionOk="0" h="2080" w="2018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53"/>
            <p:cNvSpPr/>
            <p:nvPr/>
          </p:nvSpPr>
          <p:spPr>
            <a:xfrm>
              <a:off x="-17716575" y="4084200"/>
              <a:ext cx="88250" cy="103200"/>
            </a:xfrm>
            <a:custGeom>
              <a:rect b="b" l="l" r="r" t="t"/>
              <a:pathLst>
                <a:path extrusionOk="0" h="4128" w="353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53"/>
            <p:cNvSpPr/>
            <p:nvPr/>
          </p:nvSpPr>
          <p:spPr>
            <a:xfrm>
              <a:off x="-17860700" y="4082625"/>
              <a:ext cx="90600" cy="104000"/>
            </a:xfrm>
            <a:custGeom>
              <a:rect b="b" l="l" r="r" t="t"/>
              <a:pathLst>
                <a:path extrusionOk="0" h="4160" w="3624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53"/>
            <p:cNvSpPr/>
            <p:nvPr/>
          </p:nvSpPr>
          <p:spPr>
            <a:xfrm>
              <a:off x="-17752000" y="4281300"/>
              <a:ext cx="16550" cy="16375"/>
            </a:xfrm>
            <a:custGeom>
              <a:rect b="b" l="l" r="r" t="t"/>
              <a:pathLst>
                <a:path extrusionOk="0" h="655" w="662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53"/>
            <p:cNvSpPr/>
            <p:nvPr/>
          </p:nvSpPr>
          <p:spPr>
            <a:xfrm>
              <a:off x="-17825250" y="4173200"/>
              <a:ext cx="161475" cy="161500"/>
            </a:xfrm>
            <a:custGeom>
              <a:rect b="b" l="l" r="r" t="t"/>
              <a:pathLst>
                <a:path extrusionOk="0" h="6460" w="6459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53"/>
            <p:cNvSpPr/>
            <p:nvPr/>
          </p:nvSpPr>
          <p:spPr>
            <a:xfrm>
              <a:off x="-17787450" y="4293725"/>
              <a:ext cx="84300" cy="94525"/>
            </a:xfrm>
            <a:custGeom>
              <a:rect b="b" l="l" r="r" t="t"/>
              <a:pathLst>
                <a:path extrusionOk="0" h="3781" w="3372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53"/>
            <p:cNvSpPr/>
            <p:nvPr/>
          </p:nvSpPr>
          <p:spPr>
            <a:xfrm>
              <a:off x="-17878025" y="4191325"/>
              <a:ext cx="49650" cy="52000"/>
            </a:xfrm>
            <a:custGeom>
              <a:rect b="b" l="l" r="r" t="t"/>
              <a:pathLst>
                <a:path extrusionOk="0" h="2080" w="198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6" name="Google Shape;4146;p53"/>
          <p:cNvGrpSpPr/>
          <p:nvPr/>
        </p:nvGrpSpPr>
        <p:grpSpPr>
          <a:xfrm>
            <a:off x="2890388" y="3355015"/>
            <a:ext cx="450507" cy="423722"/>
            <a:chOff x="-16044450" y="3317850"/>
            <a:chExt cx="304850" cy="286725"/>
          </a:xfrm>
        </p:grpSpPr>
        <p:sp>
          <p:nvSpPr>
            <p:cNvPr id="4147" name="Google Shape;4147;p53"/>
            <p:cNvSpPr/>
            <p:nvPr/>
          </p:nvSpPr>
          <p:spPr>
            <a:xfrm>
              <a:off x="-15873525" y="3317850"/>
              <a:ext cx="133925" cy="115025"/>
            </a:xfrm>
            <a:custGeom>
              <a:rect b="b" l="l" r="r" t="t"/>
              <a:pathLst>
                <a:path extrusionOk="0" h="4601" w="5357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53"/>
            <p:cNvSpPr/>
            <p:nvPr/>
          </p:nvSpPr>
          <p:spPr>
            <a:xfrm>
              <a:off x="-15915275" y="3459625"/>
              <a:ext cx="44125" cy="54375"/>
            </a:xfrm>
            <a:custGeom>
              <a:rect b="b" l="l" r="r" t="t"/>
              <a:pathLst>
                <a:path extrusionOk="0" h="2175" w="1765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53"/>
            <p:cNvSpPr/>
            <p:nvPr/>
          </p:nvSpPr>
          <p:spPr>
            <a:xfrm>
              <a:off x="-16009000" y="3372200"/>
              <a:ext cx="232375" cy="232375"/>
            </a:xfrm>
            <a:custGeom>
              <a:rect b="b" l="l" r="r" t="t"/>
              <a:pathLst>
                <a:path extrusionOk="0" h="9295" w="9295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53"/>
            <p:cNvSpPr/>
            <p:nvPr/>
          </p:nvSpPr>
          <p:spPr>
            <a:xfrm>
              <a:off x="-16044450" y="3317850"/>
              <a:ext cx="133150" cy="115025"/>
            </a:xfrm>
            <a:custGeom>
              <a:rect b="b" l="l" r="r" t="t"/>
              <a:pathLst>
                <a:path extrusionOk="0" h="4601" w="5326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1" name="Google Shape;4151;p53"/>
          <p:cNvSpPr/>
          <p:nvPr/>
        </p:nvSpPr>
        <p:spPr>
          <a:xfrm>
            <a:off x="5135108" y="3341975"/>
            <a:ext cx="448180" cy="450507"/>
          </a:xfrm>
          <a:custGeom>
            <a:rect b="b" l="l" r="r" t="t"/>
            <a:pathLst>
              <a:path extrusionOk="0" h="12194" w="12131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2" name="Google Shape;4152;p53"/>
          <p:cNvGrpSpPr/>
          <p:nvPr/>
        </p:nvGrpSpPr>
        <p:grpSpPr>
          <a:xfrm>
            <a:off x="8012905" y="2243724"/>
            <a:ext cx="373662" cy="449030"/>
            <a:chOff x="-16018450" y="4058400"/>
            <a:chExt cx="252850" cy="303850"/>
          </a:xfrm>
        </p:grpSpPr>
        <p:sp>
          <p:nvSpPr>
            <p:cNvPr id="4153" name="Google Shape;4153;p53"/>
            <p:cNvSpPr/>
            <p:nvPr/>
          </p:nvSpPr>
          <p:spPr>
            <a:xfrm>
              <a:off x="-15927875" y="4129900"/>
              <a:ext cx="88250" cy="89025"/>
            </a:xfrm>
            <a:custGeom>
              <a:rect b="b" l="l" r="r" t="t"/>
              <a:pathLst>
                <a:path extrusionOk="0" h="3561" w="353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53"/>
            <p:cNvSpPr/>
            <p:nvPr/>
          </p:nvSpPr>
          <p:spPr>
            <a:xfrm>
              <a:off x="-16002700" y="4058400"/>
              <a:ext cx="237100" cy="233575"/>
            </a:xfrm>
            <a:custGeom>
              <a:rect b="b" l="l" r="r" t="t"/>
              <a:pathLst>
                <a:path extrusionOk="0" h="9343" w="9484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53"/>
            <p:cNvSpPr/>
            <p:nvPr/>
          </p:nvSpPr>
          <p:spPr>
            <a:xfrm>
              <a:off x="-16018450" y="4253550"/>
              <a:ext cx="129200" cy="108700"/>
            </a:xfrm>
            <a:custGeom>
              <a:rect b="b" l="l" r="r" t="t"/>
              <a:pathLst>
                <a:path extrusionOk="0" h="4348" w="5168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53"/>
            <p:cNvSpPr/>
            <p:nvPr/>
          </p:nvSpPr>
          <p:spPr>
            <a:xfrm>
              <a:off x="-15876675" y="4254325"/>
              <a:ext cx="107925" cy="90600"/>
            </a:xfrm>
            <a:custGeom>
              <a:rect b="b" l="l" r="r" t="t"/>
              <a:pathLst>
                <a:path extrusionOk="0" h="3624" w="4317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7" name="Google Shape;4157;p53"/>
          <p:cNvSpPr/>
          <p:nvPr/>
        </p:nvSpPr>
        <p:spPr>
          <a:xfrm>
            <a:off x="6245621" y="3343157"/>
            <a:ext cx="449288" cy="448143"/>
          </a:xfrm>
          <a:custGeom>
            <a:rect b="b" l="l" r="r" t="t"/>
            <a:pathLst>
              <a:path extrusionOk="0" h="12130" w="12161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8" name="Google Shape;4158;p53"/>
          <p:cNvSpPr txBox="1"/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Nature Icons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4162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3" name="Google Shape;4163;p54"/>
          <p:cNvGrpSpPr/>
          <p:nvPr/>
        </p:nvGrpSpPr>
        <p:grpSpPr>
          <a:xfrm>
            <a:off x="829817" y="1689241"/>
            <a:ext cx="442337" cy="419623"/>
            <a:chOff x="-6696925" y="3272575"/>
            <a:chExt cx="307200" cy="291425"/>
          </a:xfrm>
        </p:grpSpPr>
        <p:sp>
          <p:nvSpPr>
            <p:cNvPr id="4164" name="Google Shape;4164;p54"/>
            <p:cNvSpPr/>
            <p:nvPr/>
          </p:nvSpPr>
          <p:spPr>
            <a:xfrm>
              <a:off x="-6696925" y="3371400"/>
              <a:ext cx="220575" cy="192600"/>
            </a:xfrm>
            <a:custGeom>
              <a:rect b="b" l="l" r="r" t="t"/>
              <a:pathLst>
                <a:path extrusionOk="0" h="7704" w="8823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54"/>
            <p:cNvSpPr/>
            <p:nvPr/>
          </p:nvSpPr>
          <p:spPr>
            <a:xfrm>
              <a:off x="-6621300" y="3272575"/>
              <a:ext cx="231575" cy="194950"/>
            </a:xfrm>
            <a:custGeom>
              <a:rect b="b" l="l" r="r" t="t"/>
              <a:pathLst>
                <a:path extrusionOk="0" h="7798" w="9263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6" name="Google Shape;4166;p54"/>
          <p:cNvGrpSpPr/>
          <p:nvPr/>
        </p:nvGrpSpPr>
        <p:grpSpPr>
          <a:xfrm>
            <a:off x="829799" y="2204636"/>
            <a:ext cx="442373" cy="420775"/>
            <a:chOff x="-6690625" y="3631325"/>
            <a:chExt cx="307225" cy="292225"/>
          </a:xfrm>
        </p:grpSpPr>
        <p:sp>
          <p:nvSpPr>
            <p:cNvPr id="4167" name="Google Shape;4167;p54"/>
            <p:cNvSpPr/>
            <p:nvPr/>
          </p:nvSpPr>
          <p:spPr>
            <a:xfrm>
              <a:off x="-6690625" y="3631325"/>
              <a:ext cx="222925" cy="292225"/>
            </a:xfrm>
            <a:custGeom>
              <a:rect b="b" l="l" r="r" t="t"/>
              <a:pathLst>
                <a:path extrusionOk="0" h="11689" w="8917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54"/>
            <p:cNvSpPr/>
            <p:nvPr/>
          </p:nvSpPr>
          <p:spPr>
            <a:xfrm>
              <a:off x="-6604350" y="3832175"/>
              <a:ext cx="58675" cy="56550"/>
            </a:xfrm>
            <a:custGeom>
              <a:rect b="b" l="l" r="r" t="t"/>
              <a:pathLst>
                <a:path extrusionOk="0" h="2262" w="2347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54"/>
            <p:cNvSpPr/>
            <p:nvPr/>
          </p:nvSpPr>
          <p:spPr>
            <a:xfrm>
              <a:off x="-6470875" y="3684775"/>
              <a:ext cx="87475" cy="71800"/>
            </a:xfrm>
            <a:custGeom>
              <a:rect b="b" l="l" r="r" t="t"/>
              <a:pathLst>
                <a:path extrusionOk="0" h="2872" w="3499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54"/>
            <p:cNvSpPr/>
            <p:nvPr/>
          </p:nvSpPr>
          <p:spPr>
            <a:xfrm>
              <a:off x="-6578775" y="3721900"/>
              <a:ext cx="143375" cy="143375"/>
            </a:xfrm>
            <a:custGeom>
              <a:rect b="b" l="l" r="r" t="t"/>
              <a:pathLst>
                <a:path extrusionOk="0" h="5735" w="5735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54"/>
            <p:cNvSpPr/>
            <p:nvPr/>
          </p:nvSpPr>
          <p:spPr>
            <a:xfrm>
              <a:off x="-6685100" y="3636850"/>
              <a:ext cx="47275" cy="46475"/>
            </a:xfrm>
            <a:custGeom>
              <a:rect b="b" l="l" r="r" t="t"/>
              <a:pathLst>
                <a:path extrusionOk="0" h="1859" w="1891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2" name="Google Shape;4172;p54"/>
          <p:cNvGrpSpPr/>
          <p:nvPr/>
        </p:nvGrpSpPr>
        <p:grpSpPr>
          <a:xfrm>
            <a:off x="851921" y="2756972"/>
            <a:ext cx="421927" cy="419371"/>
            <a:chOff x="-6689825" y="3992050"/>
            <a:chExt cx="293025" cy="291250"/>
          </a:xfrm>
        </p:grpSpPr>
        <p:sp>
          <p:nvSpPr>
            <p:cNvPr id="4173" name="Google Shape;4173;p54"/>
            <p:cNvSpPr/>
            <p:nvPr/>
          </p:nvSpPr>
          <p:spPr>
            <a:xfrm>
              <a:off x="-6547275" y="3992050"/>
              <a:ext cx="30750" cy="65400"/>
            </a:xfrm>
            <a:custGeom>
              <a:rect b="b" l="l" r="r" t="t"/>
              <a:pathLst>
                <a:path extrusionOk="0" h="2616" w="123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54"/>
            <p:cNvSpPr/>
            <p:nvPr/>
          </p:nvSpPr>
          <p:spPr>
            <a:xfrm>
              <a:off x="-6547275" y="4143275"/>
              <a:ext cx="30750" cy="64600"/>
            </a:xfrm>
            <a:custGeom>
              <a:rect b="b" l="l" r="r" t="t"/>
              <a:pathLst>
                <a:path extrusionOk="0" h="2584" w="123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54"/>
            <p:cNvSpPr/>
            <p:nvPr/>
          </p:nvSpPr>
          <p:spPr>
            <a:xfrm>
              <a:off x="-6551200" y="4073975"/>
              <a:ext cx="34675" cy="51200"/>
            </a:xfrm>
            <a:custGeom>
              <a:rect b="b" l="l" r="r" t="t"/>
              <a:pathLst>
                <a:path extrusionOk="0" h="2048" w="1387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54"/>
            <p:cNvSpPr/>
            <p:nvPr/>
          </p:nvSpPr>
          <p:spPr>
            <a:xfrm>
              <a:off x="-6475600" y="3994425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54"/>
            <p:cNvSpPr/>
            <p:nvPr/>
          </p:nvSpPr>
          <p:spPr>
            <a:xfrm>
              <a:off x="-6449600" y="4073975"/>
              <a:ext cx="52800" cy="51200"/>
            </a:xfrm>
            <a:custGeom>
              <a:rect b="b" l="l" r="r" t="t"/>
              <a:pathLst>
                <a:path extrusionOk="0" h="2048" w="2112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54"/>
            <p:cNvSpPr/>
            <p:nvPr/>
          </p:nvSpPr>
          <p:spPr>
            <a:xfrm>
              <a:off x="-6500000" y="3992050"/>
              <a:ext cx="30725" cy="65400"/>
            </a:xfrm>
            <a:custGeom>
              <a:rect b="b" l="l" r="r" t="t"/>
              <a:pathLst>
                <a:path extrusionOk="0" h="2616" w="1229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54"/>
            <p:cNvSpPr/>
            <p:nvPr/>
          </p:nvSpPr>
          <p:spPr>
            <a:xfrm>
              <a:off x="-6500000" y="4143275"/>
              <a:ext cx="30725" cy="64600"/>
            </a:xfrm>
            <a:custGeom>
              <a:rect b="b" l="l" r="r" t="t"/>
              <a:pathLst>
                <a:path extrusionOk="0" h="2584" w="1229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54"/>
            <p:cNvSpPr/>
            <p:nvPr/>
          </p:nvSpPr>
          <p:spPr>
            <a:xfrm>
              <a:off x="-6689825" y="4141700"/>
              <a:ext cx="149675" cy="141600"/>
            </a:xfrm>
            <a:custGeom>
              <a:rect b="b" l="l" r="r" t="t"/>
              <a:pathLst>
                <a:path extrusionOk="0" h="5664" w="5987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54"/>
            <p:cNvSpPr/>
            <p:nvPr/>
          </p:nvSpPr>
          <p:spPr>
            <a:xfrm>
              <a:off x="-6475600" y="4141700"/>
              <a:ext cx="70125" cy="64600"/>
            </a:xfrm>
            <a:custGeom>
              <a:rect b="b" l="l" r="r" t="t"/>
              <a:pathLst>
                <a:path extrusionOk="0" h="2584" w="2805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54"/>
            <p:cNvSpPr/>
            <p:nvPr/>
          </p:nvSpPr>
          <p:spPr>
            <a:xfrm>
              <a:off x="-6618950" y="407397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54"/>
            <p:cNvSpPr/>
            <p:nvPr/>
          </p:nvSpPr>
          <p:spPr>
            <a:xfrm>
              <a:off x="-6610275" y="3992850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54"/>
            <p:cNvSpPr/>
            <p:nvPr/>
          </p:nvSpPr>
          <p:spPr>
            <a:xfrm>
              <a:off x="-6500000" y="4073975"/>
              <a:ext cx="35450" cy="51200"/>
            </a:xfrm>
            <a:custGeom>
              <a:rect b="b" l="l" r="r" t="t"/>
              <a:pathLst>
                <a:path extrusionOk="0" h="2048" w="1418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5" name="Google Shape;4185;p54"/>
          <p:cNvSpPr/>
          <p:nvPr/>
        </p:nvSpPr>
        <p:spPr>
          <a:xfrm>
            <a:off x="3529770" y="1689199"/>
            <a:ext cx="434634" cy="419227"/>
          </a:xfrm>
          <a:custGeom>
            <a:rect b="b" l="l" r="r" t="t"/>
            <a:pathLst>
              <a:path extrusionOk="0" h="11646" w="12074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6" name="Google Shape;4186;p54"/>
          <p:cNvGrpSpPr/>
          <p:nvPr/>
        </p:nvGrpSpPr>
        <p:grpSpPr>
          <a:xfrm>
            <a:off x="3535232" y="2205192"/>
            <a:ext cx="423043" cy="419659"/>
            <a:chOff x="-4837325" y="3612425"/>
            <a:chExt cx="293800" cy="291450"/>
          </a:xfrm>
        </p:grpSpPr>
        <p:sp>
          <p:nvSpPr>
            <p:cNvPr id="4187" name="Google Shape;4187;p54"/>
            <p:cNvSpPr/>
            <p:nvPr/>
          </p:nvSpPr>
          <p:spPr>
            <a:xfrm>
              <a:off x="-4836550" y="3612425"/>
              <a:ext cx="293025" cy="170925"/>
            </a:xfrm>
            <a:custGeom>
              <a:rect b="b" l="l" r="r" t="t"/>
              <a:pathLst>
                <a:path extrusionOk="0" h="6837" w="11721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54"/>
            <p:cNvSpPr/>
            <p:nvPr/>
          </p:nvSpPr>
          <p:spPr>
            <a:xfrm>
              <a:off x="-4837325" y="3743950"/>
              <a:ext cx="291425" cy="159925"/>
            </a:xfrm>
            <a:custGeom>
              <a:rect b="b" l="l" r="r" t="t"/>
              <a:pathLst>
                <a:path extrusionOk="0" h="6397" w="11657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54"/>
            <p:cNvSpPr/>
            <p:nvPr/>
          </p:nvSpPr>
          <p:spPr>
            <a:xfrm>
              <a:off x="-4716825" y="3799075"/>
              <a:ext cx="51225" cy="18950"/>
            </a:xfrm>
            <a:custGeom>
              <a:rect b="b" l="l" r="r" t="t"/>
              <a:pathLst>
                <a:path extrusionOk="0" h="758" w="2049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0" name="Google Shape;4190;p54"/>
          <p:cNvGrpSpPr/>
          <p:nvPr/>
        </p:nvGrpSpPr>
        <p:grpSpPr>
          <a:xfrm>
            <a:off x="3548265" y="2756826"/>
            <a:ext cx="420775" cy="419659"/>
            <a:chOff x="-4837325" y="3971575"/>
            <a:chExt cx="292225" cy="291450"/>
          </a:xfrm>
        </p:grpSpPr>
        <p:sp>
          <p:nvSpPr>
            <p:cNvPr id="4191" name="Google Shape;4191;p54"/>
            <p:cNvSpPr/>
            <p:nvPr/>
          </p:nvSpPr>
          <p:spPr>
            <a:xfrm>
              <a:off x="-4734150" y="4073975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54"/>
            <p:cNvSpPr/>
            <p:nvPr/>
          </p:nvSpPr>
          <p:spPr>
            <a:xfrm>
              <a:off x="-4700300" y="4108625"/>
              <a:ext cx="18950" cy="17350"/>
            </a:xfrm>
            <a:custGeom>
              <a:rect b="b" l="l" r="r" t="t"/>
              <a:pathLst>
                <a:path extrusionOk="0" h="694" w="75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54"/>
            <p:cNvSpPr/>
            <p:nvPr/>
          </p:nvSpPr>
          <p:spPr>
            <a:xfrm>
              <a:off x="-4748325" y="3971575"/>
              <a:ext cx="203225" cy="204025"/>
            </a:xfrm>
            <a:custGeom>
              <a:rect b="b" l="l" r="r" t="t"/>
              <a:pathLst>
                <a:path extrusionOk="0" h="8161" w="8129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54"/>
            <p:cNvSpPr/>
            <p:nvPr/>
          </p:nvSpPr>
          <p:spPr>
            <a:xfrm>
              <a:off x="-4656175" y="4151950"/>
              <a:ext cx="91375" cy="91375"/>
            </a:xfrm>
            <a:custGeom>
              <a:rect b="b" l="l" r="r" t="t"/>
              <a:pathLst>
                <a:path extrusionOk="0" h="3655" w="3655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54"/>
            <p:cNvSpPr/>
            <p:nvPr/>
          </p:nvSpPr>
          <p:spPr>
            <a:xfrm>
              <a:off x="-4817650" y="3991275"/>
              <a:ext cx="91400" cy="91375"/>
            </a:xfrm>
            <a:custGeom>
              <a:rect b="b" l="l" r="r" t="t"/>
              <a:pathLst>
                <a:path extrusionOk="0" h="3655" w="3656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54"/>
            <p:cNvSpPr/>
            <p:nvPr/>
          </p:nvSpPr>
          <p:spPr>
            <a:xfrm>
              <a:off x="-4837325" y="4059000"/>
              <a:ext cx="204000" cy="204025"/>
            </a:xfrm>
            <a:custGeom>
              <a:rect b="b" l="l" r="r" t="t"/>
              <a:pathLst>
                <a:path extrusionOk="0" h="8161" w="816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7" name="Google Shape;4197;p54"/>
          <p:cNvGrpSpPr/>
          <p:nvPr/>
        </p:nvGrpSpPr>
        <p:grpSpPr>
          <a:xfrm>
            <a:off x="6240279" y="1714185"/>
            <a:ext cx="430998" cy="369730"/>
            <a:chOff x="-3037625" y="3254850"/>
            <a:chExt cx="299325" cy="256775"/>
          </a:xfrm>
        </p:grpSpPr>
        <p:sp>
          <p:nvSpPr>
            <p:cNvPr id="4198" name="Google Shape;4198;p54"/>
            <p:cNvSpPr/>
            <p:nvPr/>
          </p:nvSpPr>
          <p:spPr>
            <a:xfrm>
              <a:off x="-3037625" y="3460400"/>
              <a:ext cx="152825" cy="51225"/>
            </a:xfrm>
            <a:custGeom>
              <a:rect b="b" l="l" r="r" t="t"/>
              <a:pathLst>
                <a:path extrusionOk="0" h="2049" w="6113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54"/>
            <p:cNvSpPr/>
            <p:nvPr/>
          </p:nvSpPr>
          <p:spPr>
            <a:xfrm>
              <a:off x="-2884825" y="3460400"/>
              <a:ext cx="146525" cy="51225"/>
            </a:xfrm>
            <a:custGeom>
              <a:rect b="b" l="l" r="r" t="t"/>
              <a:pathLst>
                <a:path extrusionOk="0" h="2049" w="5861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54"/>
            <p:cNvSpPr/>
            <p:nvPr/>
          </p:nvSpPr>
          <p:spPr>
            <a:xfrm>
              <a:off x="-2909225" y="3313125"/>
              <a:ext cx="59875" cy="72475"/>
            </a:xfrm>
            <a:custGeom>
              <a:rect b="b" l="l" r="r" t="t"/>
              <a:pathLst>
                <a:path extrusionOk="0" h="2899" w="2395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54"/>
            <p:cNvSpPr/>
            <p:nvPr/>
          </p:nvSpPr>
          <p:spPr>
            <a:xfrm>
              <a:off x="-3029750" y="3254850"/>
              <a:ext cx="291450" cy="188250"/>
            </a:xfrm>
            <a:custGeom>
              <a:rect b="b" l="l" r="r" t="t"/>
              <a:pathLst>
                <a:path extrusionOk="0" h="7530" w="11658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2" name="Google Shape;4202;p54"/>
          <p:cNvGrpSpPr/>
          <p:nvPr/>
        </p:nvGrpSpPr>
        <p:grpSpPr>
          <a:xfrm>
            <a:off x="6244239" y="2204615"/>
            <a:ext cx="423079" cy="420811"/>
            <a:chOff x="-3031325" y="3597450"/>
            <a:chExt cx="293825" cy="292250"/>
          </a:xfrm>
        </p:grpSpPr>
        <p:sp>
          <p:nvSpPr>
            <p:cNvPr id="4203" name="Google Shape;4203;p54"/>
            <p:cNvSpPr/>
            <p:nvPr/>
          </p:nvSpPr>
          <p:spPr>
            <a:xfrm>
              <a:off x="-3029750" y="3597450"/>
              <a:ext cx="292250" cy="67775"/>
            </a:xfrm>
            <a:custGeom>
              <a:rect b="b" l="l" r="r" t="t"/>
              <a:pathLst>
                <a:path extrusionOk="0" h="2711" w="1169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54"/>
            <p:cNvSpPr/>
            <p:nvPr/>
          </p:nvSpPr>
          <p:spPr>
            <a:xfrm>
              <a:off x="-3031325" y="3687250"/>
              <a:ext cx="292250" cy="153600"/>
            </a:xfrm>
            <a:custGeom>
              <a:rect b="b" l="l" r="r" t="t"/>
              <a:pathLst>
                <a:path extrusionOk="0" h="6144" w="1169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54"/>
            <p:cNvSpPr/>
            <p:nvPr/>
          </p:nvSpPr>
          <p:spPr>
            <a:xfrm>
              <a:off x="-2908450" y="3724275"/>
              <a:ext cx="59900" cy="164625"/>
            </a:xfrm>
            <a:custGeom>
              <a:rect b="b" l="l" r="r" t="t"/>
              <a:pathLst>
                <a:path extrusionOk="0" h="6585" w="2396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54"/>
            <p:cNvSpPr/>
            <p:nvPr/>
          </p:nvSpPr>
          <p:spPr>
            <a:xfrm>
              <a:off x="-2831250" y="3725850"/>
              <a:ext cx="59875" cy="163850"/>
            </a:xfrm>
            <a:custGeom>
              <a:rect b="b" l="l" r="r" t="t"/>
              <a:pathLst>
                <a:path extrusionOk="0" h="6554" w="2395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7" name="Google Shape;4207;p54"/>
          <p:cNvGrpSpPr/>
          <p:nvPr/>
        </p:nvGrpSpPr>
        <p:grpSpPr>
          <a:xfrm>
            <a:off x="6256714" y="2781214"/>
            <a:ext cx="421927" cy="370882"/>
            <a:chOff x="-3030525" y="3973150"/>
            <a:chExt cx="293025" cy="257575"/>
          </a:xfrm>
        </p:grpSpPr>
        <p:sp>
          <p:nvSpPr>
            <p:cNvPr id="4208" name="Google Shape;4208;p54"/>
            <p:cNvSpPr/>
            <p:nvPr/>
          </p:nvSpPr>
          <p:spPr>
            <a:xfrm>
              <a:off x="-3029750" y="397315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54"/>
            <p:cNvSpPr/>
            <p:nvPr/>
          </p:nvSpPr>
          <p:spPr>
            <a:xfrm>
              <a:off x="-3030525" y="4059000"/>
              <a:ext cx="292225" cy="171725"/>
            </a:xfrm>
            <a:custGeom>
              <a:rect b="b" l="l" r="r" t="t"/>
              <a:pathLst>
                <a:path extrusionOk="0" h="6869" w="11689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0" name="Google Shape;4210;p54"/>
          <p:cNvGrpSpPr/>
          <p:nvPr/>
        </p:nvGrpSpPr>
        <p:grpSpPr>
          <a:xfrm>
            <a:off x="1358307" y="3369426"/>
            <a:ext cx="421927" cy="297195"/>
            <a:chOff x="-1199300" y="3279250"/>
            <a:chExt cx="293025" cy="206400"/>
          </a:xfrm>
        </p:grpSpPr>
        <p:sp>
          <p:nvSpPr>
            <p:cNvPr id="4211" name="Google Shape;4211;p54"/>
            <p:cNvSpPr/>
            <p:nvPr/>
          </p:nvSpPr>
          <p:spPr>
            <a:xfrm>
              <a:off x="-1183550" y="3395050"/>
              <a:ext cx="261525" cy="90600"/>
            </a:xfrm>
            <a:custGeom>
              <a:rect b="b" l="l" r="r" t="t"/>
              <a:pathLst>
                <a:path extrusionOk="0" h="3624" w="10461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54"/>
            <p:cNvSpPr/>
            <p:nvPr/>
          </p:nvSpPr>
          <p:spPr>
            <a:xfrm>
              <a:off x="-1184325" y="3279250"/>
              <a:ext cx="261500" cy="129400"/>
            </a:xfrm>
            <a:custGeom>
              <a:rect b="b" l="l" r="r" t="t"/>
              <a:pathLst>
                <a:path extrusionOk="0" h="5176" w="1046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54"/>
            <p:cNvSpPr/>
            <p:nvPr/>
          </p:nvSpPr>
          <p:spPr>
            <a:xfrm>
              <a:off x="-1199300" y="3294225"/>
              <a:ext cx="90600" cy="175650"/>
            </a:xfrm>
            <a:custGeom>
              <a:rect b="b" l="l" r="r" t="t"/>
              <a:pathLst>
                <a:path extrusionOk="0" h="7026" w="3624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54"/>
            <p:cNvSpPr/>
            <p:nvPr/>
          </p:nvSpPr>
          <p:spPr>
            <a:xfrm>
              <a:off x="-996875" y="3294225"/>
              <a:ext cx="90600" cy="177225"/>
            </a:xfrm>
            <a:custGeom>
              <a:rect b="b" l="l" r="r" t="t"/>
              <a:pathLst>
                <a:path extrusionOk="0" h="7089" w="3624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5" name="Google Shape;4215;p54"/>
          <p:cNvGrpSpPr/>
          <p:nvPr/>
        </p:nvGrpSpPr>
        <p:grpSpPr>
          <a:xfrm>
            <a:off x="1365393" y="1688773"/>
            <a:ext cx="444605" cy="420559"/>
            <a:chOff x="-6338550" y="3272950"/>
            <a:chExt cx="308775" cy="292075"/>
          </a:xfrm>
        </p:grpSpPr>
        <p:sp>
          <p:nvSpPr>
            <p:cNvPr id="4216" name="Google Shape;4216;p54"/>
            <p:cNvSpPr/>
            <p:nvPr/>
          </p:nvSpPr>
          <p:spPr>
            <a:xfrm>
              <a:off x="-6338550" y="3272950"/>
              <a:ext cx="308775" cy="119750"/>
            </a:xfrm>
            <a:custGeom>
              <a:rect b="b" l="l" r="r" t="t"/>
              <a:pathLst>
                <a:path extrusionOk="0" h="4790" w="12351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54"/>
            <p:cNvSpPr/>
            <p:nvPr/>
          </p:nvSpPr>
          <p:spPr>
            <a:xfrm>
              <a:off x="-6228275" y="3479325"/>
              <a:ext cx="86650" cy="85700"/>
            </a:xfrm>
            <a:custGeom>
              <a:rect b="b" l="l" r="r" t="t"/>
              <a:pathLst>
                <a:path extrusionOk="0" h="3428" w="3466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54"/>
            <p:cNvSpPr/>
            <p:nvPr/>
          </p:nvSpPr>
          <p:spPr>
            <a:xfrm>
              <a:off x="-6292075" y="3410800"/>
              <a:ext cx="212675" cy="50425"/>
            </a:xfrm>
            <a:custGeom>
              <a:rect b="b" l="l" r="r" t="t"/>
              <a:pathLst>
                <a:path extrusionOk="0" h="2017" w="8507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9" name="Google Shape;4219;p54"/>
          <p:cNvGrpSpPr/>
          <p:nvPr/>
        </p:nvGrpSpPr>
        <p:grpSpPr>
          <a:xfrm>
            <a:off x="1376732" y="2205194"/>
            <a:ext cx="421927" cy="419659"/>
            <a:chOff x="-6329100" y="3632100"/>
            <a:chExt cx="293025" cy="291450"/>
          </a:xfrm>
        </p:grpSpPr>
        <p:sp>
          <p:nvSpPr>
            <p:cNvPr id="4220" name="Google Shape;4220;p54"/>
            <p:cNvSpPr/>
            <p:nvPr/>
          </p:nvSpPr>
          <p:spPr>
            <a:xfrm>
              <a:off x="-6210700" y="3751600"/>
              <a:ext cx="174625" cy="171950"/>
            </a:xfrm>
            <a:custGeom>
              <a:rect b="b" l="l" r="r" t="t"/>
              <a:pathLst>
                <a:path extrusionOk="0" h="6878" w="6985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54"/>
            <p:cNvSpPr/>
            <p:nvPr/>
          </p:nvSpPr>
          <p:spPr>
            <a:xfrm>
              <a:off x="-6272400" y="3691975"/>
              <a:ext cx="136300" cy="135500"/>
            </a:xfrm>
            <a:custGeom>
              <a:rect b="b" l="l" r="r" t="t"/>
              <a:pathLst>
                <a:path extrusionOk="0" h="5420" w="5452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54"/>
            <p:cNvSpPr/>
            <p:nvPr/>
          </p:nvSpPr>
          <p:spPr>
            <a:xfrm>
              <a:off x="-6329100" y="3632100"/>
              <a:ext cx="257575" cy="256025"/>
            </a:xfrm>
            <a:custGeom>
              <a:rect b="b" l="l" r="r" t="t"/>
              <a:pathLst>
                <a:path extrusionOk="0" h="10241" w="10303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3" name="Google Shape;4223;p54"/>
          <p:cNvGrpSpPr/>
          <p:nvPr/>
        </p:nvGrpSpPr>
        <p:grpSpPr>
          <a:xfrm>
            <a:off x="1389783" y="2756828"/>
            <a:ext cx="419623" cy="419659"/>
            <a:chOff x="-6329875" y="3992050"/>
            <a:chExt cx="291425" cy="291450"/>
          </a:xfrm>
        </p:grpSpPr>
        <p:sp>
          <p:nvSpPr>
            <p:cNvPr id="4224" name="Google Shape;4224;p54"/>
            <p:cNvSpPr/>
            <p:nvPr/>
          </p:nvSpPr>
          <p:spPr>
            <a:xfrm>
              <a:off x="-6090450" y="4077900"/>
              <a:ext cx="52000" cy="34675"/>
            </a:xfrm>
            <a:custGeom>
              <a:rect b="b" l="l" r="r" t="t"/>
              <a:pathLst>
                <a:path extrusionOk="0" h="1387" w="208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54"/>
            <p:cNvSpPr/>
            <p:nvPr/>
          </p:nvSpPr>
          <p:spPr>
            <a:xfrm>
              <a:off x="-6262925" y="3992050"/>
              <a:ext cx="154400" cy="155200"/>
            </a:xfrm>
            <a:custGeom>
              <a:rect b="b" l="l" r="r" t="t"/>
              <a:pathLst>
                <a:path extrusionOk="0" h="6208" w="6176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54"/>
            <p:cNvSpPr/>
            <p:nvPr/>
          </p:nvSpPr>
          <p:spPr>
            <a:xfrm>
              <a:off x="-6329875" y="4044825"/>
              <a:ext cx="51200" cy="102425"/>
            </a:xfrm>
            <a:custGeom>
              <a:rect b="b" l="l" r="r" t="t"/>
              <a:pathLst>
                <a:path extrusionOk="0" h="4097" w="2048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54"/>
            <p:cNvSpPr/>
            <p:nvPr/>
          </p:nvSpPr>
          <p:spPr>
            <a:xfrm>
              <a:off x="-6329875" y="4129900"/>
              <a:ext cx="291425" cy="153600"/>
            </a:xfrm>
            <a:custGeom>
              <a:rect b="b" l="l" r="r" t="t"/>
              <a:pathLst>
                <a:path extrusionOk="0" h="6144" w="11657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8" name="Google Shape;4228;p54"/>
          <p:cNvGrpSpPr/>
          <p:nvPr/>
        </p:nvGrpSpPr>
        <p:grpSpPr>
          <a:xfrm>
            <a:off x="4075920" y="1687530"/>
            <a:ext cx="423079" cy="423043"/>
            <a:chOff x="-4478975" y="3251700"/>
            <a:chExt cx="293825" cy="293800"/>
          </a:xfrm>
        </p:grpSpPr>
        <p:sp>
          <p:nvSpPr>
            <p:cNvPr id="4229" name="Google Shape;4229;p54"/>
            <p:cNvSpPr/>
            <p:nvPr/>
          </p:nvSpPr>
          <p:spPr>
            <a:xfrm>
              <a:off x="-4375000" y="3365100"/>
              <a:ext cx="85075" cy="110900"/>
            </a:xfrm>
            <a:custGeom>
              <a:rect b="b" l="l" r="r" t="t"/>
              <a:pathLst>
                <a:path extrusionOk="0" h="4436" w="3403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54"/>
            <p:cNvSpPr/>
            <p:nvPr/>
          </p:nvSpPr>
          <p:spPr>
            <a:xfrm>
              <a:off x="-4408875" y="3321800"/>
              <a:ext cx="154400" cy="148875"/>
            </a:xfrm>
            <a:custGeom>
              <a:rect b="b" l="l" r="r" t="t"/>
              <a:pathLst>
                <a:path extrusionOk="0" h="5955" w="6176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54"/>
            <p:cNvSpPr/>
            <p:nvPr/>
          </p:nvSpPr>
          <p:spPr>
            <a:xfrm>
              <a:off x="-4478975" y="3251700"/>
              <a:ext cx="293825" cy="293800"/>
            </a:xfrm>
            <a:custGeom>
              <a:rect b="b" l="l" r="r" t="t"/>
              <a:pathLst>
                <a:path extrusionOk="0" h="11752" w="11753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2" name="Google Shape;4232;p54"/>
          <p:cNvGrpSpPr/>
          <p:nvPr/>
        </p:nvGrpSpPr>
        <p:grpSpPr>
          <a:xfrm>
            <a:off x="4075920" y="2205192"/>
            <a:ext cx="423079" cy="419659"/>
            <a:chOff x="-4475825" y="3612425"/>
            <a:chExt cx="293825" cy="291450"/>
          </a:xfrm>
        </p:grpSpPr>
        <p:sp>
          <p:nvSpPr>
            <p:cNvPr id="4233" name="Google Shape;4233;p54"/>
            <p:cNvSpPr/>
            <p:nvPr/>
          </p:nvSpPr>
          <p:spPr>
            <a:xfrm>
              <a:off x="-4349800" y="3664400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54"/>
            <p:cNvSpPr/>
            <p:nvPr/>
          </p:nvSpPr>
          <p:spPr>
            <a:xfrm>
              <a:off x="-4366325" y="3714800"/>
              <a:ext cx="68525" cy="34700"/>
            </a:xfrm>
            <a:custGeom>
              <a:rect b="b" l="l" r="r" t="t"/>
              <a:pathLst>
                <a:path extrusionOk="0" h="1388" w="2741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54"/>
            <p:cNvSpPr/>
            <p:nvPr/>
          </p:nvSpPr>
          <p:spPr>
            <a:xfrm>
              <a:off x="-4475825" y="3612425"/>
              <a:ext cx="293825" cy="291450"/>
            </a:xfrm>
            <a:custGeom>
              <a:rect b="b" l="l" r="r" t="t"/>
              <a:pathLst>
                <a:path extrusionOk="0" h="11658" w="11753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6" name="Google Shape;4236;p54"/>
          <p:cNvGrpSpPr/>
          <p:nvPr/>
        </p:nvGrpSpPr>
        <p:grpSpPr>
          <a:xfrm>
            <a:off x="4084992" y="2756844"/>
            <a:ext cx="428730" cy="419623"/>
            <a:chOff x="-4480550" y="3970800"/>
            <a:chExt cx="297750" cy="291425"/>
          </a:xfrm>
        </p:grpSpPr>
        <p:sp>
          <p:nvSpPr>
            <p:cNvPr id="4237" name="Google Shape;4237;p54"/>
            <p:cNvSpPr/>
            <p:nvPr/>
          </p:nvSpPr>
          <p:spPr>
            <a:xfrm>
              <a:off x="-4426200" y="4058225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54"/>
            <p:cNvSpPr/>
            <p:nvPr/>
          </p:nvSpPr>
          <p:spPr>
            <a:xfrm>
              <a:off x="-4480550" y="3970800"/>
              <a:ext cx="297750" cy="291425"/>
            </a:xfrm>
            <a:custGeom>
              <a:rect b="b" l="l" r="r" t="t"/>
              <a:pathLst>
                <a:path extrusionOk="0" h="11657" w="1191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9" name="Google Shape;4239;p54"/>
          <p:cNvGrpSpPr/>
          <p:nvPr/>
        </p:nvGrpSpPr>
        <p:grpSpPr>
          <a:xfrm>
            <a:off x="6788826" y="1689221"/>
            <a:ext cx="415123" cy="419659"/>
            <a:chOff x="-2668225" y="3239075"/>
            <a:chExt cx="288300" cy="291450"/>
          </a:xfrm>
        </p:grpSpPr>
        <p:sp>
          <p:nvSpPr>
            <p:cNvPr id="4240" name="Google Shape;4240;p54"/>
            <p:cNvSpPr/>
            <p:nvPr/>
          </p:nvSpPr>
          <p:spPr>
            <a:xfrm>
              <a:off x="-2592600" y="3239075"/>
              <a:ext cx="137850" cy="51225"/>
            </a:xfrm>
            <a:custGeom>
              <a:rect b="b" l="l" r="r" t="t"/>
              <a:pathLst>
                <a:path extrusionOk="0" h="2049" w="5514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54"/>
            <p:cNvSpPr/>
            <p:nvPr/>
          </p:nvSpPr>
          <p:spPr>
            <a:xfrm>
              <a:off x="-2587875" y="3307875"/>
              <a:ext cx="129200" cy="69850"/>
            </a:xfrm>
            <a:custGeom>
              <a:rect b="b" l="l" r="r" t="t"/>
              <a:pathLst>
                <a:path extrusionOk="0" h="2794" w="5168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54"/>
            <p:cNvSpPr/>
            <p:nvPr/>
          </p:nvSpPr>
          <p:spPr>
            <a:xfrm>
              <a:off x="-2566625" y="3427325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54"/>
            <p:cNvSpPr/>
            <p:nvPr/>
          </p:nvSpPr>
          <p:spPr>
            <a:xfrm>
              <a:off x="-2481550" y="34612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54"/>
            <p:cNvSpPr/>
            <p:nvPr/>
          </p:nvSpPr>
          <p:spPr>
            <a:xfrm>
              <a:off x="-2668225" y="3393475"/>
              <a:ext cx="288300" cy="137050"/>
            </a:xfrm>
            <a:custGeom>
              <a:rect b="b" l="l" r="r" t="t"/>
              <a:pathLst>
                <a:path extrusionOk="0" h="5482" w="11532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5" name="Google Shape;4245;p54"/>
          <p:cNvGrpSpPr/>
          <p:nvPr/>
        </p:nvGrpSpPr>
        <p:grpSpPr>
          <a:xfrm>
            <a:off x="6785982" y="2205191"/>
            <a:ext cx="420811" cy="419659"/>
            <a:chOff x="-2671375" y="3597450"/>
            <a:chExt cx="292250" cy="291450"/>
          </a:xfrm>
        </p:grpSpPr>
        <p:sp>
          <p:nvSpPr>
            <p:cNvPr id="4246" name="Google Shape;4246;p54"/>
            <p:cNvSpPr/>
            <p:nvPr/>
          </p:nvSpPr>
          <p:spPr>
            <a:xfrm>
              <a:off x="-2654050" y="3597450"/>
              <a:ext cx="260725" cy="51225"/>
            </a:xfrm>
            <a:custGeom>
              <a:rect b="b" l="l" r="r" t="t"/>
              <a:pathLst>
                <a:path extrusionOk="0" h="2049" w="10429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54"/>
            <p:cNvSpPr/>
            <p:nvPr/>
          </p:nvSpPr>
          <p:spPr>
            <a:xfrm>
              <a:off x="-2671375" y="3667550"/>
              <a:ext cx="292250" cy="221350"/>
            </a:xfrm>
            <a:custGeom>
              <a:rect b="b" l="l" r="r" t="t"/>
              <a:pathLst>
                <a:path extrusionOk="0" h="8854" w="1169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8" name="Google Shape;4248;p54"/>
          <p:cNvGrpSpPr/>
          <p:nvPr/>
        </p:nvGrpSpPr>
        <p:grpSpPr>
          <a:xfrm>
            <a:off x="6796765" y="2755691"/>
            <a:ext cx="423043" cy="421927"/>
            <a:chOff x="-2670575" y="3956600"/>
            <a:chExt cx="293800" cy="293025"/>
          </a:xfrm>
        </p:grpSpPr>
        <p:sp>
          <p:nvSpPr>
            <p:cNvPr id="4249" name="Google Shape;4249;p54"/>
            <p:cNvSpPr/>
            <p:nvPr/>
          </p:nvSpPr>
          <p:spPr>
            <a:xfrm>
              <a:off x="-2670575" y="3975525"/>
              <a:ext cx="116575" cy="34675"/>
            </a:xfrm>
            <a:custGeom>
              <a:rect b="b" l="l" r="r" t="t"/>
              <a:pathLst>
                <a:path extrusionOk="0" h="1387" w="4663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54"/>
            <p:cNvSpPr/>
            <p:nvPr/>
          </p:nvSpPr>
          <p:spPr>
            <a:xfrm>
              <a:off x="-2669800" y="4026700"/>
              <a:ext cx="170950" cy="136300"/>
            </a:xfrm>
            <a:custGeom>
              <a:rect b="b" l="l" r="r" t="t"/>
              <a:pathLst>
                <a:path extrusionOk="0" h="5452" w="6838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54"/>
            <p:cNvSpPr/>
            <p:nvPr/>
          </p:nvSpPr>
          <p:spPr>
            <a:xfrm>
              <a:off x="-2669800" y="4179500"/>
              <a:ext cx="170950" cy="70125"/>
            </a:xfrm>
            <a:custGeom>
              <a:rect b="b" l="l" r="r" t="t"/>
              <a:pathLst>
                <a:path extrusionOk="0" h="2805" w="6838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54"/>
            <p:cNvSpPr/>
            <p:nvPr/>
          </p:nvSpPr>
          <p:spPr>
            <a:xfrm>
              <a:off x="-2566625" y="3956600"/>
              <a:ext cx="189850" cy="190650"/>
            </a:xfrm>
            <a:custGeom>
              <a:rect b="b" l="l" r="r" t="t"/>
              <a:pathLst>
                <a:path extrusionOk="0" h="7626" w="7594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3" name="Google Shape;4253;p54"/>
          <p:cNvGrpSpPr/>
          <p:nvPr/>
        </p:nvGrpSpPr>
        <p:grpSpPr>
          <a:xfrm>
            <a:off x="3054285" y="3311947"/>
            <a:ext cx="426462" cy="418363"/>
            <a:chOff x="-1183550" y="3586525"/>
            <a:chExt cx="296175" cy="290550"/>
          </a:xfrm>
        </p:grpSpPr>
        <p:sp>
          <p:nvSpPr>
            <p:cNvPr id="4254" name="Google Shape;4254;p54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54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54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54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54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54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54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54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54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3" name="Google Shape;4263;p54"/>
          <p:cNvGrpSpPr/>
          <p:nvPr/>
        </p:nvGrpSpPr>
        <p:grpSpPr>
          <a:xfrm>
            <a:off x="1917896" y="1689799"/>
            <a:ext cx="420811" cy="418507"/>
            <a:chOff x="-5971525" y="3273750"/>
            <a:chExt cx="292250" cy="290650"/>
          </a:xfrm>
        </p:grpSpPr>
        <p:sp>
          <p:nvSpPr>
            <p:cNvPr id="4264" name="Google Shape;4264;p54"/>
            <p:cNvSpPr/>
            <p:nvPr/>
          </p:nvSpPr>
          <p:spPr>
            <a:xfrm>
              <a:off x="-5868325" y="3273750"/>
              <a:ext cx="85075" cy="84300"/>
            </a:xfrm>
            <a:custGeom>
              <a:rect b="b" l="l" r="r" t="t"/>
              <a:pathLst>
                <a:path extrusionOk="0" h="3372" w="3403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54"/>
            <p:cNvSpPr/>
            <p:nvPr/>
          </p:nvSpPr>
          <p:spPr>
            <a:xfrm>
              <a:off x="-5971525" y="3308400"/>
              <a:ext cx="292250" cy="256000"/>
            </a:xfrm>
            <a:custGeom>
              <a:rect b="b" l="l" r="r" t="t"/>
              <a:pathLst>
                <a:path extrusionOk="0" h="10240" w="1169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6" name="Google Shape;4266;p54"/>
          <p:cNvGrpSpPr/>
          <p:nvPr/>
        </p:nvGrpSpPr>
        <p:grpSpPr>
          <a:xfrm>
            <a:off x="1912226" y="2203826"/>
            <a:ext cx="432150" cy="422395"/>
            <a:chOff x="-5974675" y="3632100"/>
            <a:chExt cx="300125" cy="293350"/>
          </a:xfrm>
        </p:grpSpPr>
        <p:sp>
          <p:nvSpPr>
            <p:cNvPr id="4267" name="Google Shape;4267;p54"/>
            <p:cNvSpPr/>
            <p:nvPr/>
          </p:nvSpPr>
          <p:spPr>
            <a:xfrm>
              <a:off x="-5974675" y="3701875"/>
              <a:ext cx="141025" cy="221650"/>
            </a:xfrm>
            <a:custGeom>
              <a:rect b="b" l="l" r="r" t="t"/>
              <a:pathLst>
                <a:path extrusionOk="0" h="8866" w="5641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54"/>
            <p:cNvSpPr/>
            <p:nvPr/>
          </p:nvSpPr>
          <p:spPr>
            <a:xfrm>
              <a:off x="-5880150" y="3632100"/>
              <a:ext cx="108725" cy="68550"/>
            </a:xfrm>
            <a:custGeom>
              <a:rect b="b" l="l" r="r" t="t"/>
              <a:pathLst>
                <a:path extrusionOk="0" h="2742" w="4349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54"/>
            <p:cNvSpPr/>
            <p:nvPr/>
          </p:nvSpPr>
          <p:spPr>
            <a:xfrm>
              <a:off x="-5814775" y="3702500"/>
              <a:ext cx="140225" cy="222950"/>
            </a:xfrm>
            <a:custGeom>
              <a:rect b="b" l="l" r="r" t="t"/>
              <a:pathLst>
                <a:path extrusionOk="0" h="8918" w="5609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0" name="Google Shape;4270;p54"/>
          <p:cNvGrpSpPr/>
          <p:nvPr/>
        </p:nvGrpSpPr>
        <p:grpSpPr>
          <a:xfrm>
            <a:off x="1942267" y="2755694"/>
            <a:ext cx="395865" cy="421927"/>
            <a:chOff x="-5971525" y="3990475"/>
            <a:chExt cx="274925" cy="293025"/>
          </a:xfrm>
        </p:grpSpPr>
        <p:sp>
          <p:nvSpPr>
            <p:cNvPr id="4271" name="Google Shape;4271;p54"/>
            <p:cNvSpPr/>
            <p:nvPr/>
          </p:nvSpPr>
          <p:spPr>
            <a:xfrm>
              <a:off x="-5851000" y="4061375"/>
              <a:ext cx="102400" cy="33875"/>
            </a:xfrm>
            <a:custGeom>
              <a:rect b="b" l="l" r="r" t="t"/>
              <a:pathLst>
                <a:path extrusionOk="0" h="1355" w="4096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54"/>
            <p:cNvSpPr/>
            <p:nvPr/>
          </p:nvSpPr>
          <p:spPr>
            <a:xfrm>
              <a:off x="-5971525" y="3990475"/>
              <a:ext cx="69350" cy="275700"/>
            </a:xfrm>
            <a:custGeom>
              <a:rect b="b" l="l" r="r" t="t"/>
              <a:pathLst>
                <a:path extrusionOk="0" h="11028" w="2774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54"/>
            <p:cNvSpPr/>
            <p:nvPr/>
          </p:nvSpPr>
          <p:spPr>
            <a:xfrm>
              <a:off x="-5851000" y="4214950"/>
              <a:ext cx="103200" cy="68550"/>
            </a:xfrm>
            <a:custGeom>
              <a:rect b="b" l="l" r="r" t="t"/>
              <a:pathLst>
                <a:path extrusionOk="0" h="2742" w="4128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54"/>
            <p:cNvSpPr/>
            <p:nvPr/>
          </p:nvSpPr>
          <p:spPr>
            <a:xfrm>
              <a:off x="-5885675" y="4010175"/>
              <a:ext cx="189075" cy="239450"/>
            </a:xfrm>
            <a:custGeom>
              <a:rect b="b" l="l" r="r" t="t"/>
              <a:pathLst>
                <a:path extrusionOk="0" h="9578" w="7563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5" name="Google Shape;4275;p54"/>
          <p:cNvGrpSpPr/>
          <p:nvPr/>
        </p:nvGrpSpPr>
        <p:grpSpPr>
          <a:xfrm>
            <a:off x="4615473" y="1689798"/>
            <a:ext cx="420775" cy="418507"/>
            <a:chOff x="-4118225" y="3253275"/>
            <a:chExt cx="292225" cy="290650"/>
          </a:xfrm>
        </p:grpSpPr>
        <p:sp>
          <p:nvSpPr>
            <p:cNvPr id="4276" name="Google Shape;4276;p54"/>
            <p:cNvSpPr/>
            <p:nvPr/>
          </p:nvSpPr>
          <p:spPr>
            <a:xfrm>
              <a:off x="-4118225" y="3287125"/>
              <a:ext cx="256725" cy="256800"/>
            </a:xfrm>
            <a:custGeom>
              <a:rect b="b" l="l" r="r" t="t"/>
              <a:pathLst>
                <a:path extrusionOk="0" h="10272" w="10269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54"/>
            <p:cNvSpPr/>
            <p:nvPr/>
          </p:nvSpPr>
          <p:spPr>
            <a:xfrm>
              <a:off x="-3963850" y="325327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8" name="Google Shape;4278;p54"/>
          <p:cNvGrpSpPr/>
          <p:nvPr/>
        </p:nvGrpSpPr>
        <p:grpSpPr>
          <a:xfrm>
            <a:off x="4665924" y="2204922"/>
            <a:ext cx="319874" cy="420199"/>
            <a:chOff x="-4082800" y="3612425"/>
            <a:chExt cx="222150" cy="291825"/>
          </a:xfrm>
        </p:grpSpPr>
        <p:sp>
          <p:nvSpPr>
            <p:cNvPr id="4279" name="Google Shape;4279;p54"/>
            <p:cNvSpPr/>
            <p:nvPr/>
          </p:nvSpPr>
          <p:spPr>
            <a:xfrm>
              <a:off x="-4027650" y="3663625"/>
              <a:ext cx="112650" cy="119725"/>
            </a:xfrm>
            <a:custGeom>
              <a:rect b="b" l="l" r="r" t="t"/>
              <a:pathLst>
                <a:path extrusionOk="0" h="4789" w="4506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54"/>
            <p:cNvSpPr/>
            <p:nvPr/>
          </p:nvSpPr>
          <p:spPr>
            <a:xfrm>
              <a:off x="-4082800" y="3612425"/>
              <a:ext cx="222150" cy="291825"/>
            </a:xfrm>
            <a:custGeom>
              <a:rect b="b" l="l" r="r" t="t"/>
              <a:pathLst>
                <a:path extrusionOk="0" h="11673" w="8886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54"/>
            <p:cNvSpPr/>
            <p:nvPr/>
          </p:nvSpPr>
          <p:spPr>
            <a:xfrm>
              <a:off x="-3980400" y="3714800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2" name="Google Shape;4282;p54"/>
          <p:cNvGrpSpPr/>
          <p:nvPr/>
        </p:nvGrpSpPr>
        <p:grpSpPr>
          <a:xfrm>
            <a:off x="4627372" y="2769876"/>
            <a:ext cx="420775" cy="393561"/>
            <a:chOff x="-4118225" y="3990475"/>
            <a:chExt cx="292225" cy="273325"/>
          </a:xfrm>
        </p:grpSpPr>
        <p:sp>
          <p:nvSpPr>
            <p:cNvPr id="4283" name="Google Shape;4283;p54"/>
            <p:cNvSpPr/>
            <p:nvPr/>
          </p:nvSpPr>
          <p:spPr>
            <a:xfrm>
              <a:off x="-3963850" y="40401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54"/>
            <p:cNvSpPr/>
            <p:nvPr/>
          </p:nvSpPr>
          <p:spPr>
            <a:xfrm>
              <a:off x="-4015050" y="3990475"/>
              <a:ext cx="153600" cy="153625"/>
            </a:xfrm>
            <a:custGeom>
              <a:rect b="b" l="l" r="r" t="t"/>
              <a:pathLst>
                <a:path extrusionOk="0" h="6145" w="6144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54"/>
            <p:cNvSpPr/>
            <p:nvPr/>
          </p:nvSpPr>
          <p:spPr>
            <a:xfrm>
              <a:off x="-4118225" y="4144075"/>
              <a:ext cx="33875" cy="119725"/>
            </a:xfrm>
            <a:custGeom>
              <a:rect b="b" l="l" r="r" t="t"/>
              <a:pathLst>
                <a:path extrusionOk="0" h="4789" w="135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54"/>
            <p:cNvSpPr/>
            <p:nvPr/>
          </p:nvSpPr>
          <p:spPr>
            <a:xfrm>
              <a:off x="-4067050" y="4143750"/>
              <a:ext cx="241050" cy="120050"/>
            </a:xfrm>
            <a:custGeom>
              <a:rect b="b" l="l" r="r" t="t"/>
              <a:pathLst>
                <a:path extrusionOk="0" h="4802" w="9642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7" name="Google Shape;4287;p54"/>
          <p:cNvGrpSpPr/>
          <p:nvPr/>
        </p:nvGrpSpPr>
        <p:grpSpPr>
          <a:xfrm>
            <a:off x="7338026" y="1688087"/>
            <a:ext cx="394713" cy="421927"/>
            <a:chOff x="-2312225" y="3238300"/>
            <a:chExt cx="274125" cy="293025"/>
          </a:xfrm>
        </p:grpSpPr>
        <p:sp>
          <p:nvSpPr>
            <p:cNvPr id="4288" name="Google Shape;4288;p54"/>
            <p:cNvSpPr/>
            <p:nvPr/>
          </p:nvSpPr>
          <p:spPr>
            <a:xfrm>
              <a:off x="-2241325" y="3289500"/>
              <a:ext cx="203225" cy="241825"/>
            </a:xfrm>
            <a:custGeom>
              <a:rect b="b" l="l" r="r" t="t"/>
              <a:pathLst>
                <a:path extrusionOk="0" h="9673" w="8129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54"/>
            <p:cNvSpPr/>
            <p:nvPr/>
          </p:nvSpPr>
          <p:spPr>
            <a:xfrm>
              <a:off x="-2312225" y="3238300"/>
              <a:ext cx="241825" cy="241050"/>
            </a:xfrm>
            <a:custGeom>
              <a:rect b="b" l="l" r="r" t="t"/>
              <a:pathLst>
                <a:path extrusionOk="0" h="9642" w="967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0" name="Google Shape;4290;p54"/>
          <p:cNvGrpSpPr/>
          <p:nvPr/>
        </p:nvGrpSpPr>
        <p:grpSpPr>
          <a:xfrm>
            <a:off x="7335742" y="2756825"/>
            <a:ext cx="423079" cy="419659"/>
            <a:chOff x="-2310650" y="3958175"/>
            <a:chExt cx="293825" cy="291450"/>
          </a:xfrm>
        </p:grpSpPr>
        <p:sp>
          <p:nvSpPr>
            <p:cNvPr id="4291" name="Google Shape;4291;p54"/>
            <p:cNvSpPr/>
            <p:nvPr/>
          </p:nvSpPr>
          <p:spPr>
            <a:xfrm>
              <a:off x="-2310650" y="3958175"/>
              <a:ext cx="185925" cy="118950"/>
            </a:xfrm>
            <a:custGeom>
              <a:rect b="b" l="l" r="r" t="t"/>
              <a:pathLst>
                <a:path extrusionOk="0" h="4758" w="7437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54"/>
            <p:cNvSpPr/>
            <p:nvPr/>
          </p:nvSpPr>
          <p:spPr>
            <a:xfrm>
              <a:off x="-2309075" y="3992050"/>
              <a:ext cx="292250" cy="257575"/>
            </a:xfrm>
            <a:custGeom>
              <a:rect b="b" l="l" r="r" t="t"/>
              <a:pathLst>
                <a:path extrusionOk="0" h="10303" w="1169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3" name="Google Shape;4293;p54"/>
          <p:cNvGrpSpPr/>
          <p:nvPr/>
        </p:nvGrpSpPr>
        <p:grpSpPr>
          <a:xfrm>
            <a:off x="4702603" y="3308459"/>
            <a:ext cx="424159" cy="419659"/>
            <a:chOff x="-1182750" y="3962900"/>
            <a:chExt cx="294575" cy="291450"/>
          </a:xfrm>
        </p:grpSpPr>
        <p:sp>
          <p:nvSpPr>
            <p:cNvPr id="4294" name="Google Shape;4294;p54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54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54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54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54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54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54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1" name="Google Shape;4301;p54"/>
          <p:cNvGrpSpPr/>
          <p:nvPr/>
        </p:nvGrpSpPr>
        <p:grpSpPr>
          <a:xfrm>
            <a:off x="2455739" y="1689223"/>
            <a:ext cx="424195" cy="419659"/>
            <a:chOff x="-5611575" y="3272950"/>
            <a:chExt cx="294600" cy="291450"/>
          </a:xfrm>
        </p:grpSpPr>
        <p:sp>
          <p:nvSpPr>
            <p:cNvPr id="4302" name="Google Shape;4302;p54"/>
            <p:cNvSpPr/>
            <p:nvPr/>
          </p:nvSpPr>
          <p:spPr>
            <a:xfrm>
              <a:off x="-5594250" y="3273750"/>
              <a:ext cx="85875" cy="84300"/>
            </a:xfrm>
            <a:custGeom>
              <a:rect b="b" l="l" r="r" t="t"/>
              <a:pathLst>
                <a:path extrusionOk="0" h="3372" w="3435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54"/>
            <p:cNvSpPr/>
            <p:nvPr/>
          </p:nvSpPr>
          <p:spPr>
            <a:xfrm>
              <a:off x="-5457200" y="3324950"/>
              <a:ext cx="67775" cy="67750"/>
            </a:xfrm>
            <a:custGeom>
              <a:rect b="b" l="l" r="r" t="t"/>
              <a:pathLst>
                <a:path extrusionOk="0" h="2710" w="2711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54"/>
            <p:cNvSpPr/>
            <p:nvPr/>
          </p:nvSpPr>
          <p:spPr>
            <a:xfrm>
              <a:off x="-5415450" y="3325725"/>
              <a:ext cx="25225" cy="24450"/>
            </a:xfrm>
            <a:custGeom>
              <a:rect b="b" l="l" r="r" t="t"/>
              <a:pathLst>
                <a:path extrusionOk="0" h="978" w="1009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54"/>
            <p:cNvSpPr/>
            <p:nvPr/>
          </p:nvSpPr>
          <p:spPr>
            <a:xfrm>
              <a:off x="-5611575" y="3359600"/>
              <a:ext cx="118950" cy="204800"/>
            </a:xfrm>
            <a:custGeom>
              <a:rect b="b" l="l" r="r" t="t"/>
              <a:pathLst>
                <a:path extrusionOk="0" h="8192" w="4758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54"/>
            <p:cNvSpPr/>
            <p:nvPr/>
          </p:nvSpPr>
          <p:spPr>
            <a:xfrm>
              <a:off x="-5510750" y="3272950"/>
              <a:ext cx="193775" cy="187475"/>
            </a:xfrm>
            <a:custGeom>
              <a:rect b="b" l="l" r="r" t="t"/>
              <a:pathLst>
                <a:path extrusionOk="0" h="7499" w="7751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7" name="Google Shape;4307;p54"/>
          <p:cNvGrpSpPr/>
          <p:nvPr/>
        </p:nvGrpSpPr>
        <p:grpSpPr>
          <a:xfrm>
            <a:off x="2455739" y="2205770"/>
            <a:ext cx="424195" cy="418507"/>
            <a:chOff x="-5613150" y="3632900"/>
            <a:chExt cx="294600" cy="290650"/>
          </a:xfrm>
        </p:grpSpPr>
        <p:sp>
          <p:nvSpPr>
            <p:cNvPr id="4308" name="Google Shape;4308;p54"/>
            <p:cNvSpPr/>
            <p:nvPr/>
          </p:nvSpPr>
          <p:spPr>
            <a:xfrm>
              <a:off x="-5440825" y="3708275"/>
              <a:ext cx="49550" cy="41450"/>
            </a:xfrm>
            <a:custGeom>
              <a:rect b="b" l="l" r="r" t="t"/>
              <a:pathLst>
                <a:path extrusionOk="0" h="1658" w="1982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54"/>
            <p:cNvSpPr/>
            <p:nvPr/>
          </p:nvSpPr>
          <p:spPr>
            <a:xfrm>
              <a:off x="-5613150" y="3632900"/>
              <a:ext cx="294600" cy="290650"/>
            </a:xfrm>
            <a:custGeom>
              <a:rect b="b" l="l" r="r" t="t"/>
              <a:pathLst>
                <a:path extrusionOk="0" h="11626" w="11784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0" name="Google Shape;4310;p54"/>
          <p:cNvGrpSpPr/>
          <p:nvPr/>
        </p:nvGrpSpPr>
        <p:grpSpPr>
          <a:xfrm>
            <a:off x="7324977" y="2153586"/>
            <a:ext cx="420811" cy="522864"/>
            <a:chOff x="-2310650" y="3525775"/>
            <a:chExt cx="292250" cy="363125"/>
          </a:xfrm>
        </p:grpSpPr>
        <p:sp>
          <p:nvSpPr>
            <p:cNvPr id="4311" name="Google Shape;4311;p54"/>
            <p:cNvSpPr/>
            <p:nvPr/>
          </p:nvSpPr>
          <p:spPr>
            <a:xfrm>
              <a:off x="-2053075" y="3648650"/>
              <a:ext cx="34675" cy="233950"/>
            </a:xfrm>
            <a:custGeom>
              <a:rect b="b" l="l" r="r" t="t"/>
              <a:pathLst>
                <a:path extrusionOk="0" h="9358" w="1387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54"/>
            <p:cNvSpPr/>
            <p:nvPr/>
          </p:nvSpPr>
          <p:spPr>
            <a:xfrm>
              <a:off x="-2259450" y="37518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54"/>
            <p:cNvSpPr/>
            <p:nvPr/>
          </p:nvSpPr>
          <p:spPr>
            <a:xfrm>
              <a:off x="-2259450" y="3649450"/>
              <a:ext cx="137075" cy="51200"/>
            </a:xfrm>
            <a:custGeom>
              <a:rect b="b" l="l" r="r" t="t"/>
              <a:pathLst>
                <a:path extrusionOk="0" h="2048" w="5483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54"/>
            <p:cNvSpPr/>
            <p:nvPr/>
          </p:nvSpPr>
          <p:spPr>
            <a:xfrm>
              <a:off x="-2310650" y="3525775"/>
              <a:ext cx="252075" cy="363125"/>
            </a:xfrm>
            <a:custGeom>
              <a:rect b="b" l="l" r="r" t="t"/>
              <a:pathLst>
                <a:path extrusionOk="0" h="14525" w="10083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5" name="Google Shape;4315;p54"/>
          <p:cNvGrpSpPr/>
          <p:nvPr/>
        </p:nvGrpSpPr>
        <p:grpSpPr>
          <a:xfrm>
            <a:off x="2467638" y="2756270"/>
            <a:ext cx="424195" cy="420775"/>
            <a:chOff x="-5613150" y="3991275"/>
            <a:chExt cx="294600" cy="292225"/>
          </a:xfrm>
        </p:grpSpPr>
        <p:sp>
          <p:nvSpPr>
            <p:cNvPr id="4316" name="Google Shape;4316;p54"/>
            <p:cNvSpPr/>
            <p:nvPr/>
          </p:nvSpPr>
          <p:spPr>
            <a:xfrm>
              <a:off x="-5480050" y="4046400"/>
              <a:ext cx="27600" cy="14200"/>
            </a:xfrm>
            <a:custGeom>
              <a:rect b="b" l="l" r="r" t="t"/>
              <a:pathLst>
                <a:path extrusionOk="0" h="568" w="1104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54"/>
            <p:cNvSpPr/>
            <p:nvPr/>
          </p:nvSpPr>
          <p:spPr>
            <a:xfrm>
              <a:off x="-553122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54"/>
            <p:cNvSpPr/>
            <p:nvPr/>
          </p:nvSpPr>
          <p:spPr>
            <a:xfrm>
              <a:off x="-5443025" y="4077125"/>
              <a:ext cx="41775" cy="40975"/>
            </a:xfrm>
            <a:custGeom>
              <a:rect b="b" l="l" r="r" t="t"/>
              <a:pathLst>
                <a:path extrusionOk="0" h="1639" w="1671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54"/>
            <p:cNvSpPr/>
            <p:nvPr/>
          </p:nvSpPr>
          <p:spPr>
            <a:xfrm>
              <a:off x="-5487925" y="4077125"/>
              <a:ext cx="43350" cy="54375"/>
            </a:xfrm>
            <a:custGeom>
              <a:rect b="b" l="l" r="r" t="t"/>
              <a:pathLst>
                <a:path extrusionOk="0" h="2175" w="1734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54"/>
            <p:cNvSpPr/>
            <p:nvPr/>
          </p:nvSpPr>
          <p:spPr>
            <a:xfrm>
              <a:off x="-544537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54"/>
            <p:cNvSpPr/>
            <p:nvPr/>
          </p:nvSpPr>
          <p:spPr>
            <a:xfrm>
              <a:off x="-5531225" y="4077125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54"/>
            <p:cNvSpPr/>
            <p:nvPr/>
          </p:nvSpPr>
          <p:spPr>
            <a:xfrm>
              <a:off x="-5613150" y="4198400"/>
              <a:ext cx="292225" cy="33900"/>
            </a:xfrm>
            <a:custGeom>
              <a:rect b="b" l="l" r="r" t="t"/>
              <a:pathLst>
                <a:path extrusionOk="0" h="1356" w="11689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54"/>
            <p:cNvSpPr/>
            <p:nvPr/>
          </p:nvSpPr>
          <p:spPr>
            <a:xfrm>
              <a:off x="-5610775" y="3991275"/>
              <a:ext cx="292225" cy="189050"/>
            </a:xfrm>
            <a:custGeom>
              <a:rect b="b" l="l" r="r" t="t"/>
              <a:pathLst>
                <a:path extrusionOk="0" h="7562" w="11689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54"/>
            <p:cNvSpPr/>
            <p:nvPr/>
          </p:nvSpPr>
          <p:spPr>
            <a:xfrm>
              <a:off x="-5546975" y="4250400"/>
              <a:ext cx="160700" cy="33100"/>
            </a:xfrm>
            <a:custGeom>
              <a:rect b="b" l="l" r="r" t="t"/>
              <a:pathLst>
                <a:path extrusionOk="0" h="1324" w="6428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5" name="Google Shape;4325;p54"/>
          <p:cNvGrpSpPr/>
          <p:nvPr/>
        </p:nvGrpSpPr>
        <p:grpSpPr>
          <a:xfrm>
            <a:off x="5139126" y="1689438"/>
            <a:ext cx="434634" cy="419227"/>
            <a:chOff x="-3768700" y="3253275"/>
            <a:chExt cx="301850" cy="291150"/>
          </a:xfrm>
        </p:grpSpPr>
        <p:sp>
          <p:nvSpPr>
            <p:cNvPr id="4326" name="Google Shape;4326;p54"/>
            <p:cNvSpPr/>
            <p:nvPr/>
          </p:nvSpPr>
          <p:spPr>
            <a:xfrm>
              <a:off x="-3603925" y="335565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54"/>
            <p:cNvSpPr/>
            <p:nvPr/>
          </p:nvSpPr>
          <p:spPr>
            <a:xfrm>
              <a:off x="-3586600" y="3305250"/>
              <a:ext cx="33125" cy="33100"/>
            </a:xfrm>
            <a:custGeom>
              <a:rect b="b" l="l" r="r" t="t"/>
              <a:pathLst>
                <a:path extrusionOk="0" h="1324" w="1325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54"/>
            <p:cNvSpPr/>
            <p:nvPr/>
          </p:nvSpPr>
          <p:spPr>
            <a:xfrm>
              <a:off x="-3768700" y="3253275"/>
              <a:ext cx="301850" cy="291150"/>
            </a:xfrm>
            <a:custGeom>
              <a:rect b="b" l="l" r="r" t="t"/>
              <a:pathLst>
                <a:path extrusionOk="0" h="11646" w="12074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9" name="Google Shape;4329;p54"/>
          <p:cNvGrpSpPr/>
          <p:nvPr/>
        </p:nvGrpSpPr>
        <p:grpSpPr>
          <a:xfrm>
            <a:off x="5143209" y="2217090"/>
            <a:ext cx="426462" cy="395865"/>
            <a:chOff x="-3808700" y="3628950"/>
            <a:chExt cx="296175" cy="274925"/>
          </a:xfrm>
        </p:grpSpPr>
        <p:sp>
          <p:nvSpPr>
            <p:cNvPr id="4330" name="Google Shape;4330;p54"/>
            <p:cNvSpPr/>
            <p:nvPr/>
          </p:nvSpPr>
          <p:spPr>
            <a:xfrm>
              <a:off x="-3665972" y="36809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54"/>
            <p:cNvSpPr/>
            <p:nvPr/>
          </p:nvSpPr>
          <p:spPr>
            <a:xfrm>
              <a:off x="-3808700" y="3664400"/>
              <a:ext cx="296175" cy="239475"/>
            </a:xfrm>
            <a:custGeom>
              <a:rect b="b" l="l" r="r" t="t"/>
              <a:pathLst>
                <a:path extrusionOk="0" h="9579" w="11847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54"/>
            <p:cNvSpPr/>
            <p:nvPr/>
          </p:nvSpPr>
          <p:spPr>
            <a:xfrm>
              <a:off x="-3718359" y="3628950"/>
              <a:ext cx="155975" cy="156775"/>
            </a:xfrm>
            <a:custGeom>
              <a:rect b="b" l="l" r="r" t="t"/>
              <a:pathLst>
                <a:path extrusionOk="0" h="6271" w="6239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3" name="Google Shape;4333;p54"/>
          <p:cNvGrpSpPr/>
          <p:nvPr/>
        </p:nvGrpSpPr>
        <p:grpSpPr>
          <a:xfrm>
            <a:off x="5208420" y="2756412"/>
            <a:ext cx="419443" cy="420487"/>
            <a:chOff x="-3771675" y="3971775"/>
            <a:chExt cx="291300" cy="292025"/>
          </a:xfrm>
        </p:grpSpPr>
        <p:sp>
          <p:nvSpPr>
            <p:cNvPr id="4334" name="Google Shape;4334;p54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54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54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54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54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9" name="Google Shape;4339;p54"/>
          <p:cNvGrpSpPr/>
          <p:nvPr/>
        </p:nvGrpSpPr>
        <p:grpSpPr>
          <a:xfrm>
            <a:off x="7869864" y="1716461"/>
            <a:ext cx="420271" cy="320774"/>
            <a:chOff x="-1951475" y="3273100"/>
            <a:chExt cx="291875" cy="222775"/>
          </a:xfrm>
        </p:grpSpPr>
        <p:sp>
          <p:nvSpPr>
            <p:cNvPr id="4340" name="Google Shape;4340;p54"/>
            <p:cNvSpPr/>
            <p:nvPr/>
          </p:nvSpPr>
          <p:spPr>
            <a:xfrm>
              <a:off x="-1951475" y="3325050"/>
              <a:ext cx="51225" cy="119250"/>
            </a:xfrm>
            <a:custGeom>
              <a:rect b="b" l="l" r="r" t="t"/>
              <a:pathLst>
                <a:path extrusionOk="0" h="4770" w="2049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54"/>
            <p:cNvSpPr/>
            <p:nvPr/>
          </p:nvSpPr>
          <p:spPr>
            <a:xfrm>
              <a:off x="-1711250" y="3273100"/>
              <a:ext cx="51650" cy="221725"/>
            </a:xfrm>
            <a:custGeom>
              <a:rect b="b" l="l" r="r" t="t"/>
              <a:pathLst>
                <a:path extrusionOk="0" h="8869" w="2066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54"/>
            <p:cNvSpPr/>
            <p:nvPr/>
          </p:nvSpPr>
          <p:spPr>
            <a:xfrm>
              <a:off x="-1886900" y="3296575"/>
              <a:ext cx="156775" cy="199300"/>
            </a:xfrm>
            <a:custGeom>
              <a:rect b="b" l="l" r="r" t="t"/>
              <a:pathLst>
                <a:path extrusionOk="0" h="7972" w="6271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3" name="Google Shape;4343;p54"/>
          <p:cNvGrpSpPr/>
          <p:nvPr/>
        </p:nvGrpSpPr>
        <p:grpSpPr>
          <a:xfrm>
            <a:off x="7867344" y="2205191"/>
            <a:ext cx="425310" cy="419659"/>
            <a:chOff x="-1951475" y="3597450"/>
            <a:chExt cx="295375" cy="291450"/>
          </a:xfrm>
        </p:grpSpPr>
        <p:sp>
          <p:nvSpPr>
            <p:cNvPr id="4344" name="Google Shape;4344;p54"/>
            <p:cNvSpPr/>
            <p:nvPr/>
          </p:nvSpPr>
          <p:spPr>
            <a:xfrm>
              <a:off x="-1951475" y="3597450"/>
              <a:ext cx="170925" cy="34675"/>
            </a:xfrm>
            <a:custGeom>
              <a:rect b="b" l="l" r="r" t="t"/>
              <a:pathLst>
                <a:path extrusionOk="0"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54"/>
            <p:cNvSpPr/>
            <p:nvPr/>
          </p:nvSpPr>
          <p:spPr>
            <a:xfrm>
              <a:off x="-1949900" y="3648650"/>
              <a:ext cx="171725" cy="173300"/>
            </a:xfrm>
            <a:custGeom>
              <a:rect b="b" l="l" r="r" t="t"/>
              <a:pathLst>
                <a:path extrusionOk="0"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54"/>
            <p:cNvSpPr/>
            <p:nvPr/>
          </p:nvSpPr>
          <p:spPr>
            <a:xfrm>
              <a:off x="-1951475" y="3838475"/>
              <a:ext cx="170925" cy="50425"/>
            </a:xfrm>
            <a:custGeom>
              <a:rect b="b" l="l" r="r" t="t"/>
              <a:pathLst>
                <a:path extrusionOk="0"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54"/>
            <p:cNvSpPr/>
            <p:nvPr/>
          </p:nvSpPr>
          <p:spPr>
            <a:xfrm>
              <a:off x="-1912900" y="3675825"/>
              <a:ext cx="256800" cy="202825"/>
            </a:xfrm>
            <a:custGeom>
              <a:rect b="b" l="l" r="r" t="t"/>
              <a:pathLst>
                <a:path extrusionOk="0"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8" name="Google Shape;4348;p54"/>
          <p:cNvGrpSpPr/>
          <p:nvPr/>
        </p:nvGrpSpPr>
        <p:grpSpPr>
          <a:xfrm>
            <a:off x="7869595" y="2756825"/>
            <a:ext cx="444605" cy="419659"/>
            <a:chOff x="-1960150" y="3956600"/>
            <a:chExt cx="308775" cy="291450"/>
          </a:xfrm>
        </p:grpSpPr>
        <p:sp>
          <p:nvSpPr>
            <p:cNvPr id="4349" name="Google Shape;4349;p54"/>
            <p:cNvSpPr/>
            <p:nvPr/>
          </p:nvSpPr>
          <p:spPr>
            <a:xfrm>
              <a:off x="-1960150" y="3956600"/>
              <a:ext cx="308775" cy="51275"/>
            </a:xfrm>
            <a:custGeom>
              <a:rect b="b" l="l" r="r" t="t"/>
              <a:pathLst>
                <a:path extrusionOk="0" h="2051" w="12351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54"/>
            <p:cNvSpPr/>
            <p:nvPr/>
          </p:nvSpPr>
          <p:spPr>
            <a:xfrm>
              <a:off x="-1934950" y="4025925"/>
              <a:ext cx="256000" cy="222125"/>
            </a:xfrm>
            <a:custGeom>
              <a:rect b="b" l="l" r="r" t="t"/>
              <a:pathLst>
                <a:path extrusionOk="0" h="8885" w="1024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1" name="Google Shape;4351;p54"/>
          <p:cNvGrpSpPr/>
          <p:nvPr/>
        </p:nvGrpSpPr>
        <p:grpSpPr>
          <a:xfrm>
            <a:off x="1923633" y="3307636"/>
            <a:ext cx="420775" cy="420775"/>
            <a:chOff x="-804700" y="3226500"/>
            <a:chExt cx="292225" cy="292225"/>
          </a:xfrm>
        </p:grpSpPr>
        <p:sp>
          <p:nvSpPr>
            <p:cNvPr id="4352" name="Google Shape;4352;p54"/>
            <p:cNvSpPr/>
            <p:nvPr/>
          </p:nvSpPr>
          <p:spPr>
            <a:xfrm>
              <a:off x="-804700" y="3467500"/>
              <a:ext cx="85875" cy="51225"/>
            </a:xfrm>
            <a:custGeom>
              <a:rect b="b" l="l" r="r" t="t"/>
              <a:pathLst>
                <a:path extrusionOk="0" h="2049" w="3435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54"/>
            <p:cNvSpPr/>
            <p:nvPr/>
          </p:nvSpPr>
          <p:spPr>
            <a:xfrm>
              <a:off x="-710975" y="34667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54"/>
            <p:cNvSpPr/>
            <p:nvPr/>
          </p:nvSpPr>
          <p:spPr>
            <a:xfrm>
              <a:off x="-667650" y="33123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54"/>
            <p:cNvSpPr/>
            <p:nvPr/>
          </p:nvSpPr>
          <p:spPr>
            <a:xfrm>
              <a:off x="-683400" y="3347775"/>
              <a:ext cx="48050" cy="16575"/>
            </a:xfrm>
            <a:custGeom>
              <a:rect b="b" l="l" r="r" t="t"/>
              <a:pathLst>
                <a:path extrusionOk="0" h="663" w="1922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54"/>
            <p:cNvSpPr/>
            <p:nvPr/>
          </p:nvSpPr>
          <p:spPr>
            <a:xfrm>
              <a:off x="-735400" y="3261925"/>
              <a:ext cx="153625" cy="187875"/>
            </a:xfrm>
            <a:custGeom>
              <a:rect b="b" l="l" r="r" t="t"/>
              <a:pathLst>
                <a:path extrusionOk="0" h="7515" w="6145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54"/>
            <p:cNvSpPr/>
            <p:nvPr/>
          </p:nvSpPr>
          <p:spPr>
            <a:xfrm>
              <a:off x="-804700" y="3226500"/>
              <a:ext cx="118175" cy="170925"/>
            </a:xfrm>
            <a:custGeom>
              <a:rect b="b" l="l" r="r" t="t"/>
              <a:pathLst>
                <a:path extrusionOk="0" h="6837" w="4727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54"/>
            <p:cNvSpPr/>
            <p:nvPr/>
          </p:nvSpPr>
          <p:spPr>
            <a:xfrm>
              <a:off x="-630625" y="3226500"/>
              <a:ext cx="118150" cy="170950"/>
            </a:xfrm>
            <a:custGeom>
              <a:rect b="b" l="l" r="r" t="t"/>
              <a:pathLst>
                <a:path extrusionOk="0" h="6838" w="4726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9" name="Google Shape;4359;p54"/>
          <p:cNvGrpSpPr/>
          <p:nvPr/>
        </p:nvGrpSpPr>
        <p:grpSpPr>
          <a:xfrm>
            <a:off x="3003724" y="1688647"/>
            <a:ext cx="420775" cy="420811"/>
            <a:chOff x="-5251625" y="3272950"/>
            <a:chExt cx="292225" cy="292250"/>
          </a:xfrm>
        </p:grpSpPr>
        <p:sp>
          <p:nvSpPr>
            <p:cNvPr id="4360" name="Google Shape;4360;p54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54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54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3" name="Google Shape;4363;p54"/>
          <p:cNvGrpSpPr/>
          <p:nvPr/>
        </p:nvGrpSpPr>
        <p:grpSpPr>
          <a:xfrm>
            <a:off x="3000322" y="2204348"/>
            <a:ext cx="427578" cy="421351"/>
            <a:chOff x="-5254775" y="3631325"/>
            <a:chExt cx="296950" cy="292625"/>
          </a:xfrm>
        </p:grpSpPr>
        <p:sp>
          <p:nvSpPr>
            <p:cNvPr id="4364" name="Google Shape;4364;p54"/>
            <p:cNvSpPr/>
            <p:nvPr/>
          </p:nvSpPr>
          <p:spPr>
            <a:xfrm>
              <a:off x="-5246900" y="3766400"/>
              <a:ext cx="58300" cy="55150"/>
            </a:xfrm>
            <a:custGeom>
              <a:rect b="b" l="l" r="r" t="t"/>
              <a:pathLst>
                <a:path extrusionOk="0" h="2206" w="2332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54"/>
            <p:cNvSpPr/>
            <p:nvPr/>
          </p:nvSpPr>
          <p:spPr>
            <a:xfrm>
              <a:off x="-5216175" y="3795550"/>
              <a:ext cx="58300" cy="55950"/>
            </a:xfrm>
            <a:custGeom>
              <a:rect b="b" l="l" r="r" t="t"/>
              <a:pathLst>
                <a:path extrusionOk="0" h="2238" w="2332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54"/>
            <p:cNvSpPr/>
            <p:nvPr/>
          </p:nvSpPr>
          <p:spPr>
            <a:xfrm>
              <a:off x="-5185475" y="3826250"/>
              <a:ext cx="57525" cy="55750"/>
            </a:xfrm>
            <a:custGeom>
              <a:rect b="b" l="l" r="r" t="t"/>
              <a:pathLst>
                <a:path extrusionOk="0" h="2230" w="2301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54"/>
            <p:cNvSpPr/>
            <p:nvPr/>
          </p:nvSpPr>
          <p:spPr>
            <a:xfrm>
              <a:off x="-5156325" y="3856375"/>
              <a:ext cx="58300" cy="55750"/>
            </a:xfrm>
            <a:custGeom>
              <a:rect b="b" l="l" r="r" t="t"/>
              <a:pathLst>
                <a:path extrusionOk="0" h="2230" w="2332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54"/>
            <p:cNvSpPr/>
            <p:nvPr/>
          </p:nvSpPr>
          <p:spPr>
            <a:xfrm>
              <a:off x="-5105925" y="3886525"/>
              <a:ext cx="37050" cy="37425"/>
            </a:xfrm>
            <a:custGeom>
              <a:rect b="b" l="l" r="r" t="t"/>
              <a:pathLst>
                <a:path extrusionOk="0" h="1497" w="1482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54"/>
            <p:cNvSpPr/>
            <p:nvPr/>
          </p:nvSpPr>
          <p:spPr>
            <a:xfrm>
              <a:off x="-5254775" y="3648050"/>
              <a:ext cx="278050" cy="248325"/>
            </a:xfrm>
            <a:custGeom>
              <a:rect b="b" l="l" r="r" t="t"/>
              <a:pathLst>
                <a:path extrusionOk="0" h="9933" w="11122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54"/>
            <p:cNvSpPr/>
            <p:nvPr/>
          </p:nvSpPr>
          <p:spPr>
            <a:xfrm>
              <a:off x="-5163425" y="3631325"/>
              <a:ext cx="205600" cy="150450"/>
            </a:xfrm>
            <a:custGeom>
              <a:rect b="b" l="l" r="r" t="t"/>
              <a:pathLst>
                <a:path extrusionOk="0" h="6018" w="8224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1" name="Google Shape;4371;p54"/>
          <p:cNvGrpSpPr/>
          <p:nvPr/>
        </p:nvGrpSpPr>
        <p:grpSpPr>
          <a:xfrm>
            <a:off x="3016181" y="2756270"/>
            <a:ext cx="419659" cy="420775"/>
            <a:chOff x="-5251625" y="3991275"/>
            <a:chExt cx="291450" cy="292225"/>
          </a:xfrm>
        </p:grpSpPr>
        <p:sp>
          <p:nvSpPr>
            <p:cNvPr id="4372" name="Google Shape;4372;p54"/>
            <p:cNvSpPr/>
            <p:nvPr/>
          </p:nvSpPr>
          <p:spPr>
            <a:xfrm>
              <a:off x="-5179950" y="4198400"/>
              <a:ext cx="145725" cy="85100"/>
            </a:xfrm>
            <a:custGeom>
              <a:rect b="b" l="l" r="r" t="t"/>
              <a:pathLst>
                <a:path extrusionOk="0" h="3404" w="5829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54"/>
            <p:cNvSpPr/>
            <p:nvPr/>
          </p:nvSpPr>
          <p:spPr>
            <a:xfrm>
              <a:off x="-5203575" y="41291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54"/>
            <p:cNvSpPr/>
            <p:nvPr/>
          </p:nvSpPr>
          <p:spPr>
            <a:xfrm>
              <a:off x="-5251625" y="3991275"/>
              <a:ext cx="291450" cy="172500"/>
            </a:xfrm>
            <a:custGeom>
              <a:rect b="b" l="l" r="r" t="t"/>
              <a:pathLst>
                <a:path extrusionOk="0" h="6900" w="11658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54"/>
            <p:cNvSpPr/>
            <p:nvPr/>
          </p:nvSpPr>
          <p:spPr>
            <a:xfrm>
              <a:off x="-5139775" y="4096025"/>
              <a:ext cx="65400" cy="17350"/>
            </a:xfrm>
            <a:custGeom>
              <a:rect b="b" l="l" r="r" t="t"/>
              <a:pathLst>
                <a:path extrusionOk="0" h="694" w="2616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54"/>
            <p:cNvSpPr/>
            <p:nvPr/>
          </p:nvSpPr>
          <p:spPr>
            <a:xfrm>
              <a:off x="-5122450" y="404482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7" name="Google Shape;4377;p54"/>
          <p:cNvGrpSpPr/>
          <p:nvPr/>
        </p:nvGrpSpPr>
        <p:grpSpPr>
          <a:xfrm>
            <a:off x="5756763" y="1689240"/>
            <a:ext cx="319874" cy="419623"/>
            <a:chOff x="-3365275" y="3253275"/>
            <a:chExt cx="222150" cy="291425"/>
          </a:xfrm>
        </p:grpSpPr>
        <p:sp>
          <p:nvSpPr>
            <p:cNvPr id="4378" name="Google Shape;4378;p54"/>
            <p:cNvSpPr/>
            <p:nvPr/>
          </p:nvSpPr>
          <p:spPr>
            <a:xfrm>
              <a:off x="-3365275" y="3253275"/>
              <a:ext cx="222150" cy="291425"/>
            </a:xfrm>
            <a:custGeom>
              <a:rect b="b" l="l" r="r" t="t"/>
              <a:pathLst>
                <a:path extrusionOk="0" h="11657" w="8886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54"/>
            <p:cNvSpPr/>
            <p:nvPr/>
          </p:nvSpPr>
          <p:spPr>
            <a:xfrm>
              <a:off x="-3314075" y="34761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0" name="Google Shape;4380;p54"/>
          <p:cNvGrpSpPr/>
          <p:nvPr/>
        </p:nvGrpSpPr>
        <p:grpSpPr>
          <a:xfrm>
            <a:off x="5730701" y="2204058"/>
            <a:ext cx="371998" cy="421927"/>
            <a:chOff x="-3383375" y="3611625"/>
            <a:chExt cx="258350" cy="293025"/>
          </a:xfrm>
        </p:grpSpPr>
        <p:sp>
          <p:nvSpPr>
            <p:cNvPr id="4381" name="Google Shape;4381;p54"/>
            <p:cNvSpPr/>
            <p:nvPr/>
          </p:nvSpPr>
          <p:spPr>
            <a:xfrm>
              <a:off x="-3383375" y="3611625"/>
              <a:ext cx="258350" cy="85175"/>
            </a:xfrm>
            <a:custGeom>
              <a:rect b="b" l="l" r="r" t="t"/>
              <a:pathLst>
                <a:path extrusionOk="0" h="3407" w="10334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54"/>
            <p:cNvSpPr/>
            <p:nvPr/>
          </p:nvSpPr>
          <p:spPr>
            <a:xfrm>
              <a:off x="-3362900" y="3716375"/>
              <a:ext cx="218200" cy="188275"/>
            </a:xfrm>
            <a:custGeom>
              <a:rect b="b" l="l" r="r" t="t"/>
              <a:pathLst>
                <a:path extrusionOk="0" h="7531" w="8728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3" name="Google Shape;4383;p54"/>
          <p:cNvGrpSpPr/>
          <p:nvPr/>
        </p:nvGrpSpPr>
        <p:grpSpPr>
          <a:xfrm>
            <a:off x="5793050" y="2756826"/>
            <a:ext cx="271097" cy="419659"/>
            <a:chOff x="-3347950" y="3971575"/>
            <a:chExt cx="188275" cy="291450"/>
          </a:xfrm>
        </p:grpSpPr>
        <p:sp>
          <p:nvSpPr>
            <p:cNvPr id="4384" name="Google Shape;4384;p54"/>
            <p:cNvSpPr/>
            <p:nvPr/>
          </p:nvSpPr>
          <p:spPr>
            <a:xfrm>
              <a:off x="-3246325" y="4032225"/>
              <a:ext cx="29950" cy="42550"/>
            </a:xfrm>
            <a:custGeom>
              <a:rect b="b" l="l" r="r" t="t"/>
              <a:pathLst>
                <a:path extrusionOk="0" h="1702" w="1198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54"/>
            <p:cNvSpPr/>
            <p:nvPr/>
          </p:nvSpPr>
          <p:spPr>
            <a:xfrm>
              <a:off x="-3291225" y="4034575"/>
              <a:ext cx="40975" cy="40200"/>
            </a:xfrm>
            <a:custGeom>
              <a:rect b="b" l="l" r="r" t="t"/>
              <a:pathLst>
                <a:path extrusionOk="0" h="1608" w="1639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54"/>
            <p:cNvSpPr/>
            <p:nvPr/>
          </p:nvSpPr>
          <p:spPr>
            <a:xfrm>
              <a:off x="-3347950" y="3971575"/>
              <a:ext cx="188275" cy="291450"/>
            </a:xfrm>
            <a:custGeom>
              <a:rect b="b" l="l" r="r" t="t"/>
              <a:pathLst>
                <a:path extrusionOk="0" h="11658" w="7531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7" name="Google Shape;4387;p54"/>
          <p:cNvGrpSpPr/>
          <p:nvPr/>
        </p:nvGrpSpPr>
        <p:grpSpPr>
          <a:xfrm>
            <a:off x="842909" y="3307061"/>
            <a:ext cx="371998" cy="421927"/>
            <a:chOff x="-1575775" y="3238300"/>
            <a:chExt cx="258350" cy="293025"/>
          </a:xfrm>
        </p:grpSpPr>
        <p:sp>
          <p:nvSpPr>
            <p:cNvPr id="4388" name="Google Shape;4388;p54"/>
            <p:cNvSpPr/>
            <p:nvPr/>
          </p:nvSpPr>
          <p:spPr>
            <a:xfrm>
              <a:off x="-1489150" y="3306825"/>
              <a:ext cx="85875" cy="33100"/>
            </a:xfrm>
            <a:custGeom>
              <a:rect b="b" l="l" r="r" t="t"/>
              <a:pathLst>
                <a:path extrusionOk="0" h="1324" w="3435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54"/>
            <p:cNvSpPr/>
            <p:nvPr/>
          </p:nvSpPr>
          <p:spPr>
            <a:xfrm>
              <a:off x="-1506475" y="3316275"/>
              <a:ext cx="46500" cy="67750"/>
            </a:xfrm>
            <a:custGeom>
              <a:rect b="b" l="l" r="r" t="t"/>
              <a:pathLst>
                <a:path extrusionOk="0" h="2710" w="186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54"/>
            <p:cNvSpPr/>
            <p:nvPr/>
          </p:nvSpPr>
          <p:spPr>
            <a:xfrm>
              <a:off x="-1575775" y="3238300"/>
              <a:ext cx="258350" cy="293025"/>
            </a:xfrm>
            <a:custGeom>
              <a:rect b="b" l="l" r="r" t="t"/>
              <a:pathLst>
                <a:path extrusionOk="0" h="11721" w="10334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54"/>
            <p:cNvSpPr/>
            <p:nvPr/>
          </p:nvSpPr>
          <p:spPr>
            <a:xfrm>
              <a:off x="-1489150" y="3360375"/>
              <a:ext cx="85875" cy="32325"/>
            </a:xfrm>
            <a:custGeom>
              <a:rect b="b" l="l" r="r" t="t"/>
              <a:pathLst>
                <a:path extrusionOk="0" h="1293" w="3435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54"/>
            <p:cNvSpPr/>
            <p:nvPr/>
          </p:nvSpPr>
          <p:spPr>
            <a:xfrm>
              <a:off x="-1431650" y="3316275"/>
              <a:ext cx="44925" cy="67750"/>
            </a:xfrm>
            <a:custGeom>
              <a:rect b="b" l="l" r="r" t="t"/>
              <a:pathLst>
                <a:path extrusionOk="0" h="2710" w="1797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3" name="Google Shape;4393;p54"/>
          <p:cNvGrpSpPr/>
          <p:nvPr/>
        </p:nvGrpSpPr>
        <p:grpSpPr>
          <a:xfrm>
            <a:off x="2487807" y="3309051"/>
            <a:ext cx="423079" cy="424159"/>
            <a:chOff x="-1591550" y="3597475"/>
            <a:chExt cx="293825" cy="294575"/>
          </a:xfrm>
        </p:grpSpPr>
        <p:sp>
          <p:nvSpPr>
            <p:cNvPr id="4394" name="Google Shape;4394;p54"/>
            <p:cNvSpPr/>
            <p:nvPr/>
          </p:nvSpPr>
          <p:spPr>
            <a:xfrm>
              <a:off x="-1509625" y="3597475"/>
              <a:ext cx="211900" cy="207150"/>
            </a:xfrm>
            <a:custGeom>
              <a:rect b="b" l="l" r="r" t="t"/>
              <a:pathLst>
                <a:path extrusionOk="0" h="8286" w="8476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54"/>
            <p:cNvSpPr/>
            <p:nvPr/>
          </p:nvSpPr>
          <p:spPr>
            <a:xfrm>
              <a:off x="-1541125" y="3719125"/>
              <a:ext cx="120525" cy="118275"/>
            </a:xfrm>
            <a:custGeom>
              <a:rect b="b" l="l" r="r" t="t"/>
              <a:pathLst>
                <a:path extrusionOk="0" h="4731" w="4821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54"/>
            <p:cNvSpPr/>
            <p:nvPr/>
          </p:nvSpPr>
          <p:spPr>
            <a:xfrm>
              <a:off x="-1591550" y="3668825"/>
              <a:ext cx="222925" cy="223225"/>
            </a:xfrm>
            <a:custGeom>
              <a:rect b="b" l="l" r="r" t="t"/>
              <a:pathLst>
                <a:path extrusionOk="0" h="8929" w="8917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7" name="Google Shape;4397;p54"/>
          <p:cNvGrpSpPr/>
          <p:nvPr/>
        </p:nvGrpSpPr>
        <p:grpSpPr>
          <a:xfrm>
            <a:off x="4137277" y="3318663"/>
            <a:ext cx="421927" cy="399248"/>
            <a:chOff x="-1592325" y="3957400"/>
            <a:chExt cx="293025" cy="277275"/>
          </a:xfrm>
        </p:grpSpPr>
        <p:sp>
          <p:nvSpPr>
            <p:cNvPr id="4398" name="Google Shape;4398;p54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54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54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54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2" name="Google Shape;4402;p54"/>
          <p:cNvGrpSpPr/>
          <p:nvPr/>
        </p:nvGrpSpPr>
        <p:grpSpPr>
          <a:xfrm>
            <a:off x="3624147" y="3310744"/>
            <a:ext cx="369730" cy="420775"/>
            <a:chOff x="-778700" y="3612425"/>
            <a:chExt cx="256775" cy="292225"/>
          </a:xfrm>
        </p:grpSpPr>
        <p:sp>
          <p:nvSpPr>
            <p:cNvPr id="4403" name="Google Shape;4403;p54"/>
            <p:cNvSpPr/>
            <p:nvPr/>
          </p:nvSpPr>
          <p:spPr>
            <a:xfrm>
              <a:off x="-692850" y="3699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54"/>
            <p:cNvSpPr/>
            <p:nvPr/>
          </p:nvSpPr>
          <p:spPr>
            <a:xfrm>
              <a:off x="-777925" y="3612425"/>
              <a:ext cx="204800" cy="34675"/>
            </a:xfrm>
            <a:custGeom>
              <a:rect b="b" l="l" r="r" t="t"/>
              <a:pathLst>
                <a:path extrusionOk="0" h="1387" w="8192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54"/>
            <p:cNvSpPr/>
            <p:nvPr/>
          </p:nvSpPr>
          <p:spPr>
            <a:xfrm>
              <a:off x="-727525" y="3699050"/>
              <a:ext cx="17375" cy="17350"/>
            </a:xfrm>
            <a:custGeom>
              <a:rect b="b" l="l" r="r" t="t"/>
              <a:pathLst>
                <a:path extrusionOk="0" h="694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54"/>
            <p:cNvSpPr/>
            <p:nvPr/>
          </p:nvSpPr>
          <p:spPr>
            <a:xfrm>
              <a:off x="-778700" y="3664400"/>
              <a:ext cx="205575" cy="102425"/>
            </a:xfrm>
            <a:custGeom>
              <a:rect b="b" l="l" r="r" t="t"/>
              <a:pathLst>
                <a:path extrusionOk="0" h="4097" w="8223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54"/>
            <p:cNvSpPr/>
            <p:nvPr/>
          </p:nvSpPr>
          <p:spPr>
            <a:xfrm>
              <a:off x="-659775" y="3835325"/>
              <a:ext cx="137850" cy="69325"/>
            </a:xfrm>
            <a:custGeom>
              <a:rect b="b" l="l" r="r" t="t"/>
              <a:pathLst>
                <a:path extrusionOk="0" h="2773" w="5514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54"/>
            <p:cNvSpPr/>
            <p:nvPr/>
          </p:nvSpPr>
          <p:spPr>
            <a:xfrm>
              <a:off x="-658200" y="3669925"/>
              <a:ext cx="136275" cy="148875"/>
            </a:xfrm>
            <a:custGeom>
              <a:rect b="b" l="l" r="r" t="t"/>
              <a:pathLst>
                <a:path extrusionOk="0" h="5955" w="5451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9" name="Google Shape;4409;p54"/>
          <p:cNvGrpSpPr/>
          <p:nvPr/>
        </p:nvGrpSpPr>
        <p:grpSpPr>
          <a:xfrm>
            <a:off x="6095649" y="3828305"/>
            <a:ext cx="340731" cy="387641"/>
            <a:chOff x="7728464" y="1561258"/>
            <a:chExt cx="349719" cy="397866"/>
          </a:xfrm>
        </p:grpSpPr>
        <p:sp>
          <p:nvSpPr>
            <p:cNvPr id="4410" name="Google Shape;4410;p54"/>
            <p:cNvSpPr/>
            <p:nvPr/>
          </p:nvSpPr>
          <p:spPr>
            <a:xfrm>
              <a:off x="7891642" y="1678585"/>
              <a:ext cx="23354" cy="23333"/>
            </a:xfrm>
            <a:custGeom>
              <a:rect b="b" l="l" r="r" t="t"/>
              <a:pathLst>
                <a:path extrusionOk="0" h="1118" w="1119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54"/>
            <p:cNvSpPr/>
            <p:nvPr/>
          </p:nvSpPr>
          <p:spPr>
            <a:xfrm>
              <a:off x="7728464" y="1561258"/>
              <a:ext cx="349719" cy="397866"/>
            </a:xfrm>
            <a:custGeom>
              <a:rect b="b" l="l" r="r" t="t"/>
              <a:pathLst>
                <a:path extrusionOk="0" h="19064" w="16757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2" name="Google Shape;4412;p54"/>
          <p:cNvGrpSpPr/>
          <p:nvPr/>
        </p:nvGrpSpPr>
        <p:grpSpPr>
          <a:xfrm>
            <a:off x="4018617" y="3828305"/>
            <a:ext cx="387681" cy="387641"/>
            <a:chOff x="5611350" y="1561258"/>
            <a:chExt cx="397907" cy="397866"/>
          </a:xfrm>
        </p:grpSpPr>
        <p:sp>
          <p:nvSpPr>
            <p:cNvPr id="4413" name="Google Shape;4413;p54"/>
            <p:cNvSpPr/>
            <p:nvPr/>
          </p:nvSpPr>
          <p:spPr>
            <a:xfrm>
              <a:off x="5713589" y="1812337"/>
              <a:ext cx="38443" cy="39653"/>
            </a:xfrm>
            <a:custGeom>
              <a:rect b="b" l="l" r="r" t="t"/>
              <a:pathLst>
                <a:path extrusionOk="0" h="1900" w="1842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54"/>
            <p:cNvSpPr/>
            <p:nvPr/>
          </p:nvSpPr>
          <p:spPr>
            <a:xfrm>
              <a:off x="5830124" y="1789047"/>
              <a:ext cx="38505" cy="39653"/>
            </a:xfrm>
            <a:custGeom>
              <a:rect b="b" l="l" r="r" t="t"/>
              <a:pathLst>
                <a:path extrusionOk="0" h="1900" w="1845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54"/>
            <p:cNvSpPr/>
            <p:nvPr/>
          </p:nvSpPr>
          <p:spPr>
            <a:xfrm>
              <a:off x="5611350" y="1561258"/>
              <a:ext cx="397907" cy="397866"/>
            </a:xfrm>
            <a:custGeom>
              <a:rect b="b" l="l" r="r" t="t"/>
              <a:pathLst>
                <a:path extrusionOk="0" h="19064" w="19066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54"/>
            <p:cNvSpPr/>
            <p:nvPr/>
          </p:nvSpPr>
          <p:spPr>
            <a:xfrm>
              <a:off x="5775341" y="1669507"/>
              <a:ext cx="93247" cy="41531"/>
            </a:xfrm>
            <a:custGeom>
              <a:rect b="b" l="l" r="r" t="t"/>
              <a:pathLst>
                <a:path extrusionOk="0" h="1990" w="4468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7" name="Google Shape;4417;p54"/>
          <p:cNvGrpSpPr/>
          <p:nvPr/>
        </p:nvGrpSpPr>
        <p:grpSpPr>
          <a:xfrm>
            <a:off x="4537903" y="3925571"/>
            <a:ext cx="387610" cy="193109"/>
            <a:chOff x="6140660" y="1661097"/>
            <a:chExt cx="397835" cy="198202"/>
          </a:xfrm>
        </p:grpSpPr>
        <p:sp>
          <p:nvSpPr>
            <p:cNvPr id="4418" name="Google Shape;4418;p54"/>
            <p:cNvSpPr/>
            <p:nvPr/>
          </p:nvSpPr>
          <p:spPr>
            <a:xfrm>
              <a:off x="6281298" y="1707719"/>
              <a:ext cx="58290" cy="151579"/>
            </a:xfrm>
            <a:custGeom>
              <a:rect b="b" l="l" r="r" t="t"/>
              <a:pathLst>
                <a:path extrusionOk="0" h="7263" w="2793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54"/>
            <p:cNvSpPr/>
            <p:nvPr/>
          </p:nvSpPr>
          <p:spPr>
            <a:xfrm>
              <a:off x="6480225" y="1742675"/>
              <a:ext cx="58269" cy="58332"/>
            </a:xfrm>
            <a:custGeom>
              <a:rect b="b" l="l" r="r" t="t"/>
              <a:pathLst>
                <a:path extrusionOk="0" h="2795" w="2792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54"/>
            <p:cNvSpPr/>
            <p:nvPr/>
          </p:nvSpPr>
          <p:spPr>
            <a:xfrm>
              <a:off x="6352004" y="1661097"/>
              <a:ext cx="129206" cy="198202"/>
            </a:xfrm>
            <a:custGeom>
              <a:rect b="b" l="l" r="r" t="t"/>
              <a:pathLst>
                <a:path extrusionOk="0" h="9497" w="6191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54"/>
            <p:cNvSpPr/>
            <p:nvPr/>
          </p:nvSpPr>
          <p:spPr>
            <a:xfrm>
              <a:off x="6140660" y="1661097"/>
              <a:ext cx="129185" cy="198202"/>
            </a:xfrm>
            <a:custGeom>
              <a:rect b="b" l="l" r="r" t="t"/>
              <a:pathLst>
                <a:path extrusionOk="0" h="9497" w="619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2" name="Google Shape;4422;p54"/>
          <p:cNvGrpSpPr/>
          <p:nvPr/>
        </p:nvGrpSpPr>
        <p:grpSpPr>
          <a:xfrm>
            <a:off x="5057118" y="3828305"/>
            <a:ext cx="387681" cy="387641"/>
            <a:chOff x="6669907" y="1561258"/>
            <a:chExt cx="397907" cy="397866"/>
          </a:xfrm>
        </p:grpSpPr>
        <p:sp>
          <p:nvSpPr>
            <p:cNvPr id="4423" name="Google Shape;4423;p54"/>
            <p:cNvSpPr/>
            <p:nvPr/>
          </p:nvSpPr>
          <p:spPr>
            <a:xfrm>
              <a:off x="6950454" y="1655253"/>
              <a:ext cx="23312" cy="23354"/>
            </a:xfrm>
            <a:custGeom>
              <a:rect b="b" l="l" r="r" t="t"/>
              <a:pathLst>
                <a:path extrusionOk="0" h="1119" w="1117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54"/>
            <p:cNvSpPr/>
            <p:nvPr/>
          </p:nvSpPr>
          <p:spPr>
            <a:xfrm>
              <a:off x="6740633" y="1725228"/>
              <a:ext cx="36919" cy="39632"/>
            </a:xfrm>
            <a:custGeom>
              <a:rect b="b" l="l" r="r" t="t"/>
              <a:pathLst>
                <a:path extrusionOk="0" h="1899" w="1769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54"/>
            <p:cNvSpPr/>
            <p:nvPr/>
          </p:nvSpPr>
          <p:spPr>
            <a:xfrm>
              <a:off x="6763944" y="1725228"/>
              <a:ext cx="209827" cy="139892"/>
            </a:xfrm>
            <a:custGeom>
              <a:rect b="b" l="l" r="r" t="t"/>
              <a:pathLst>
                <a:path extrusionOk="0" h="6703" w="10054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54"/>
            <p:cNvSpPr/>
            <p:nvPr/>
          </p:nvSpPr>
          <p:spPr>
            <a:xfrm>
              <a:off x="6669907" y="1561258"/>
              <a:ext cx="397907" cy="397866"/>
            </a:xfrm>
            <a:custGeom>
              <a:rect b="b" l="l" r="r" t="t"/>
              <a:pathLst>
                <a:path extrusionOk="0" h="19064" w="19066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54"/>
            <p:cNvSpPr/>
            <p:nvPr/>
          </p:nvSpPr>
          <p:spPr>
            <a:xfrm>
              <a:off x="6960158" y="1725228"/>
              <a:ext cx="36940" cy="39632"/>
            </a:xfrm>
            <a:custGeom>
              <a:rect b="b" l="l" r="r" t="t"/>
              <a:pathLst>
                <a:path extrusionOk="0" h="1899" w="177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8" name="Google Shape;4428;p54"/>
          <p:cNvGrpSpPr/>
          <p:nvPr/>
        </p:nvGrpSpPr>
        <p:grpSpPr>
          <a:xfrm>
            <a:off x="1942348" y="3885842"/>
            <a:ext cx="387681" cy="272572"/>
            <a:chOff x="3386036" y="1746339"/>
            <a:chExt cx="397907" cy="279762"/>
          </a:xfrm>
        </p:grpSpPr>
        <p:sp>
          <p:nvSpPr>
            <p:cNvPr id="4429" name="Google Shape;4429;p54"/>
            <p:cNvSpPr/>
            <p:nvPr/>
          </p:nvSpPr>
          <p:spPr>
            <a:xfrm>
              <a:off x="3561652" y="1848954"/>
              <a:ext cx="59646" cy="74506"/>
            </a:xfrm>
            <a:custGeom>
              <a:rect b="b" l="l" r="r" t="t"/>
              <a:pathLst>
                <a:path extrusionOk="0" h="3570" w="2858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54"/>
            <p:cNvSpPr/>
            <p:nvPr/>
          </p:nvSpPr>
          <p:spPr>
            <a:xfrm>
              <a:off x="3386036" y="1746339"/>
              <a:ext cx="397907" cy="279762"/>
            </a:xfrm>
            <a:custGeom>
              <a:rect b="b" l="l" r="r" t="t"/>
              <a:pathLst>
                <a:path extrusionOk="0" h="13405" w="19066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1" name="Google Shape;4431;p54"/>
          <p:cNvGrpSpPr/>
          <p:nvPr/>
        </p:nvGrpSpPr>
        <p:grpSpPr>
          <a:xfrm>
            <a:off x="2980045" y="3828288"/>
            <a:ext cx="387681" cy="387681"/>
            <a:chOff x="4417380" y="1687279"/>
            <a:chExt cx="397907" cy="397907"/>
          </a:xfrm>
        </p:grpSpPr>
        <p:sp>
          <p:nvSpPr>
            <p:cNvPr id="4432" name="Google Shape;4432;p54"/>
            <p:cNvSpPr/>
            <p:nvPr/>
          </p:nvSpPr>
          <p:spPr>
            <a:xfrm>
              <a:off x="4417380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54"/>
            <p:cNvSpPr/>
            <p:nvPr/>
          </p:nvSpPr>
          <p:spPr>
            <a:xfrm>
              <a:off x="4492363" y="1768878"/>
              <a:ext cx="248270" cy="234704"/>
            </a:xfrm>
            <a:custGeom>
              <a:rect b="b" l="l" r="r" t="t"/>
              <a:pathLst>
                <a:path extrusionOk="0" h="11246" w="11896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4" name="Google Shape;4434;p54"/>
          <p:cNvGrpSpPr/>
          <p:nvPr/>
        </p:nvGrpSpPr>
        <p:grpSpPr>
          <a:xfrm>
            <a:off x="7926526" y="3308537"/>
            <a:ext cx="387661" cy="387661"/>
            <a:chOff x="2869999" y="1687279"/>
            <a:chExt cx="397887" cy="397887"/>
          </a:xfrm>
        </p:grpSpPr>
        <p:sp>
          <p:nvSpPr>
            <p:cNvPr id="4435" name="Google Shape;4435;p54"/>
            <p:cNvSpPr/>
            <p:nvPr/>
          </p:nvSpPr>
          <p:spPr>
            <a:xfrm>
              <a:off x="2994590" y="1833740"/>
              <a:ext cx="148657" cy="81685"/>
            </a:xfrm>
            <a:custGeom>
              <a:rect b="b" l="l" r="r" t="t"/>
              <a:pathLst>
                <a:path extrusionOk="0" h="3914" w="7123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54"/>
            <p:cNvSpPr/>
            <p:nvPr/>
          </p:nvSpPr>
          <p:spPr>
            <a:xfrm>
              <a:off x="2869999" y="1687279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7" name="Google Shape;4437;p54"/>
          <p:cNvGrpSpPr/>
          <p:nvPr/>
        </p:nvGrpSpPr>
        <p:grpSpPr>
          <a:xfrm>
            <a:off x="2461634" y="3828664"/>
            <a:ext cx="386807" cy="386929"/>
            <a:chOff x="3902887" y="1687655"/>
            <a:chExt cx="397010" cy="397135"/>
          </a:xfrm>
        </p:grpSpPr>
        <p:sp>
          <p:nvSpPr>
            <p:cNvPr id="4438" name="Google Shape;4438;p54"/>
            <p:cNvSpPr/>
            <p:nvPr/>
          </p:nvSpPr>
          <p:spPr>
            <a:xfrm>
              <a:off x="4023345" y="1785845"/>
              <a:ext cx="156275" cy="200269"/>
            </a:xfrm>
            <a:custGeom>
              <a:rect b="b" l="l" r="r" t="t"/>
              <a:pathLst>
                <a:path extrusionOk="0" h="9596" w="7488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54"/>
            <p:cNvSpPr/>
            <p:nvPr/>
          </p:nvSpPr>
          <p:spPr>
            <a:xfrm>
              <a:off x="3902887" y="1687655"/>
              <a:ext cx="397010" cy="397135"/>
            </a:xfrm>
            <a:custGeom>
              <a:rect b="b" l="l" r="r" t="t"/>
              <a:pathLst>
                <a:path extrusionOk="0" h="19029" w="19023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0" name="Google Shape;4440;p54"/>
          <p:cNvGrpSpPr/>
          <p:nvPr/>
        </p:nvGrpSpPr>
        <p:grpSpPr>
          <a:xfrm>
            <a:off x="3499331" y="3828344"/>
            <a:ext cx="387681" cy="387681"/>
            <a:chOff x="4933458" y="1687279"/>
            <a:chExt cx="397907" cy="397907"/>
          </a:xfrm>
        </p:grpSpPr>
        <p:sp>
          <p:nvSpPr>
            <p:cNvPr id="4441" name="Google Shape;4441;p54"/>
            <p:cNvSpPr/>
            <p:nvPr/>
          </p:nvSpPr>
          <p:spPr>
            <a:xfrm>
              <a:off x="5071801" y="1766541"/>
              <a:ext cx="125867" cy="241215"/>
            </a:xfrm>
            <a:custGeom>
              <a:rect b="b" l="l" r="r" t="t"/>
              <a:pathLst>
                <a:path extrusionOk="0" h="11558" w="6031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54"/>
            <p:cNvSpPr/>
            <p:nvPr/>
          </p:nvSpPr>
          <p:spPr>
            <a:xfrm>
              <a:off x="4933458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3" name="Google Shape;4443;p54"/>
          <p:cNvGrpSpPr/>
          <p:nvPr/>
        </p:nvGrpSpPr>
        <p:grpSpPr>
          <a:xfrm>
            <a:off x="5273586" y="3308775"/>
            <a:ext cx="387681" cy="387661"/>
            <a:chOff x="266768" y="1721375"/>
            <a:chExt cx="397907" cy="397887"/>
          </a:xfrm>
        </p:grpSpPr>
        <p:sp>
          <p:nvSpPr>
            <p:cNvPr id="4444" name="Google Shape;4444;p54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54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6" name="Google Shape;4446;p54"/>
          <p:cNvGrpSpPr/>
          <p:nvPr/>
        </p:nvGrpSpPr>
        <p:grpSpPr>
          <a:xfrm>
            <a:off x="7395588" y="3308924"/>
            <a:ext cx="387539" cy="386888"/>
            <a:chOff x="2408992" y="1722875"/>
            <a:chExt cx="397761" cy="397093"/>
          </a:xfrm>
        </p:grpSpPr>
        <p:sp>
          <p:nvSpPr>
            <p:cNvPr id="4447" name="Google Shape;4447;p54"/>
            <p:cNvSpPr/>
            <p:nvPr/>
          </p:nvSpPr>
          <p:spPr>
            <a:xfrm>
              <a:off x="2492135" y="1827639"/>
              <a:ext cx="213667" cy="185326"/>
            </a:xfrm>
            <a:custGeom>
              <a:rect b="b" l="l" r="r" t="t"/>
              <a:pathLst>
                <a:path extrusionOk="0" h="8880" w="10238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54"/>
            <p:cNvSpPr/>
            <p:nvPr/>
          </p:nvSpPr>
          <p:spPr>
            <a:xfrm>
              <a:off x="2408992" y="1722875"/>
              <a:ext cx="397761" cy="397093"/>
            </a:xfrm>
            <a:custGeom>
              <a:rect b="b" l="l" r="r" t="t"/>
              <a:pathLst>
                <a:path extrusionOk="0" h="19027" w="19059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9" name="Google Shape;4449;p54"/>
          <p:cNvGrpSpPr/>
          <p:nvPr/>
        </p:nvGrpSpPr>
        <p:grpSpPr>
          <a:xfrm>
            <a:off x="5576404" y="3828305"/>
            <a:ext cx="387641" cy="387641"/>
            <a:chOff x="7199196" y="1561258"/>
            <a:chExt cx="397866" cy="397866"/>
          </a:xfrm>
        </p:grpSpPr>
        <p:sp>
          <p:nvSpPr>
            <p:cNvPr id="4450" name="Google Shape;4450;p54"/>
            <p:cNvSpPr/>
            <p:nvPr/>
          </p:nvSpPr>
          <p:spPr>
            <a:xfrm>
              <a:off x="7316523" y="1655253"/>
              <a:ext cx="163203" cy="209869"/>
            </a:xfrm>
            <a:custGeom>
              <a:rect b="b" l="l" r="r" t="t"/>
              <a:pathLst>
                <a:path extrusionOk="0" h="10056" w="782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54"/>
            <p:cNvSpPr/>
            <p:nvPr/>
          </p:nvSpPr>
          <p:spPr>
            <a:xfrm>
              <a:off x="7199196" y="1561258"/>
              <a:ext cx="397866" cy="397866"/>
            </a:xfrm>
            <a:custGeom>
              <a:rect b="b" l="l" r="r" t="t"/>
              <a:pathLst>
                <a:path extrusionOk="0" h="19064" w="19064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54"/>
            <p:cNvSpPr/>
            <p:nvPr/>
          </p:nvSpPr>
          <p:spPr>
            <a:xfrm>
              <a:off x="7363167" y="1701896"/>
              <a:ext cx="69935" cy="69977"/>
            </a:xfrm>
            <a:custGeom>
              <a:rect b="b" l="l" r="r" t="t"/>
              <a:pathLst>
                <a:path extrusionOk="0" h="3353" w="3351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3" name="Google Shape;4453;p54"/>
          <p:cNvGrpSpPr/>
          <p:nvPr/>
        </p:nvGrpSpPr>
        <p:grpSpPr>
          <a:xfrm>
            <a:off x="6332282" y="3308537"/>
            <a:ext cx="387661" cy="387661"/>
            <a:chOff x="1379798" y="1723250"/>
            <a:chExt cx="397887" cy="397887"/>
          </a:xfrm>
        </p:grpSpPr>
        <p:sp>
          <p:nvSpPr>
            <p:cNvPr id="4454" name="Google Shape;4454;p54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54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54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54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8" name="Google Shape;4458;p54"/>
          <p:cNvGrpSpPr/>
          <p:nvPr/>
        </p:nvGrpSpPr>
        <p:grpSpPr>
          <a:xfrm>
            <a:off x="5801242" y="3308537"/>
            <a:ext cx="387641" cy="387661"/>
            <a:chOff x="864491" y="1723250"/>
            <a:chExt cx="397866" cy="397887"/>
          </a:xfrm>
        </p:grpSpPr>
        <p:sp>
          <p:nvSpPr>
            <p:cNvPr id="4459" name="Google Shape;4459;p54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54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54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2" name="Google Shape;4462;p54"/>
          <p:cNvSpPr/>
          <p:nvPr/>
        </p:nvSpPr>
        <p:spPr>
          <a:xfrm>
            <a:off x="6863342" y="3343765"/>
            <a:ext cx="388846" cy="317145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3" name="Google Shape;4463;p54"/>
          <p:cNvGrpSpPr/>
          <p:nvPr/>
        </p:nvGrpSpPr>
        <p:grpSpPr>
          <a:xfrm>
            <a:off x="6568070" y="3827060"/>
            <a:ext cx="388966" cy="388966"/>
            <a:chOff x="1190625" y="238125"/>
            <a:chExt cx="5235075" cy="5235075"/>
          </a:xfrm>
        </p:grpSpPr>
        <p:sp>
          <p:nvSpPr>
            <p:cNvPr id="4464" name="Google Shape;4464;p54"/>
            <p:cNvSpPr/>
            <p:nvPr/>
          </p:nvSpPr>
          <p:spPr>
            <a:xfrm>
              <a:off x="2315100" y="1168900"/>
              <a:ext cx="2952100" cy="3373700"/>
            </a:xfrm>
            <a:custGeom>
              <a:rect b="b" l="l" r="r" t="t"/>
              <a:pathLst>
                <a:path extrusionOk="0" h="134948" w="118084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54"/>
            <p:cNvSpPr/>
            <p:nvPr/>
          </p:nvSpPr>
          <p:spPr>
            <a:xfrm>
              <a:off x="1190625" y="238125"/>
              <a:ext cx="5235075" cy="5235075"/>
            </a:xfrm>
            <a:custGeom>
              <a:rect b="b" l="l" r="r" t="t"/>
              <a:pathLst>
                <a:path extrusionOk="0" h="209403" w="209403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6" name="Google Shape;4466;p54"/>
          <p:cNvSpPr txBox="1"/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SEO &amp; Marketing Icons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30"/>
          <p:cNvGrpSpPr/>
          <p:nvPr/>
        </p:nvGrpSpPr>
        <p:grpSpPr>
          <a:xfrm>
            <a:off x="1388024" y="986461"/>
            <a:ext cx="6367767" cy="3169727"/>
            <a:chOff x="802750" y="822300"/>
            <a:chExt cx="7538495" cy="3497823"/>
          </a:xfrm>
        </p:grpSpPr>
        <p:sp>
          <p:nvSpPr>
            <p:cNvPr id="915" name="Google Shape;915;p30"/>
            <p:cNvSpPr/>
            <p:nvPr/>
          </p:nvSpPr>
          <p:spPr>
            <a:xfrm>
              <a:off x="802750" y="822300"/>
              <a:ext cx="7538495" cy="3497823"/>
            </a:xfrm>
            <a:custGeom>
              <a:rect b="b" l="l" r="r" t="t"/>
              <a:pathLst>
                <a:path extrusionOk="0" fill="none" h="48532" w="104596">
                  <a:moveTo>
                    <a:pt x="3753" y="48531"/>
                  </a:moveTo>
                  <a:lnTo>
                    <a:pt x="0" y="44779"/>
                  </a:lnTo>
                  <a:lnTo>
                    <a:pt x="0" y="3754"/>
                  </a:lnTo>
                  <a:lnTo>
                    <a:pt x="3753" y="0"/>
                  </a:lnTo>
                  <a:lnTo>
                    <a:pt x="100844" y="0"/>
                  </a:lnTo>
                  <a:lnTo>
                    <a:pt x="104596" y="3754"/>
                  </a:lnTo>
                  <a:lnTo>
                    <a:pt x="104596" y="44779"/>
                  </a:lnTo>
                  <a:lnTo>
                    <a:pt x="100844" y="4853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40005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994713" y="977773"/>
              <a:ext cx="7154568" cy="3186786"/>
            </a:xfrm>
            <a:custGeom>
              <a:rect b="b" l="l" r="r" t="t"/>
              <a:pathLst>
                <a:path extrusionOk="0" h="44661" w="100726">
                  <a:moveTo>
                    <a:pt x="2620" y="0"/>
                  </a:moveTo>
                  <a:lnTo>
                    <a:pt x="0" y="2619"/>
                  </a:lnTo>
                  <a:lnTo>
                    <a:pt x="0" y="42042"/>
                  </a:lnTo>
                  <a:lnTo>
                    <a:pt x="2620" y="44661"/>
                  </a:lnTo>
                  <a:lnTo>
                    <a:pt x="98107" y="44661"/>
                  </a:lnTo>
                  <a:lnTo>
                    <a:pt x="100726" y="42042"/>
                  </a:lnTo>
                  <a:lnTo>
                    <a:pt x="100726" y="2619"/>
                  </a:lnTo>
                  <a:cubicBezTo>
                    <a:pt x="99702" y="1598"/>
                    <a:pt x="99130" y="1024"/>
                    <a:pt x="9810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71550" rotWithShape="0" algn="bl">
                <a:schemeClr val="accent1">
                  <a:alpha val="6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" name="Google Shape;917;p30"/>
          <p:cNvGrpSpPr/>
          <p:nvPr/>
        </p:nvGrpSpPr>
        <p:grpSpPr>
          <a:xfrm>
            <a:off x="7513403" y="1721813"/>
            <a:ext cx="401865" cy="1699875"/>
            <a:chOff x="8117560" y="1683750"/>
            <a:chExt cx="401865" cy="1699875"/>
          </a:xfrm>
        </p:grpSpPr>
        <p:sp>
          <p:nvSpPr>
            <p:cNvPr id="918" name="Google Shape;918;p30"/>
            <p:cNvSpPr/>
            <p:nvPr/>
          </p:nvSpPr>
          <p:spPr>
            <a:xfrm>
              <a:off x="8117560" y="168375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8117560" y="178037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8117560" y="187699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8117560" y="197361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8117560" y="2070238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8117560" y="216686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8117560" y="226348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8117560" y="236010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8117560" y="245672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8117560" y="255334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8117560" y="264997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8117560" y="274659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8117560" y="284321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8117560" y="2939837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8117560" y="303645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8117560" y="313308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8117560" y="322970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8117560" y="332632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36" name="Google Shape;936;p30"/>
            <p:cNvSpPr/>
            <p:nvPr/>
          </p:nvSpPr>
          <p:spPr>
            <a:xfrm rot="5400000">
              <a:off x="7641325" y="2505525"/>
              <a:ext cx="16998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937" name="Google Shape;937;p30"/>
          <p:cNvGrpSpPr/>
          <p:nvPr/>
        </p:nvGrpSpPr>
        <p:grpSpPr>
          <a:xfrm flipH="1">
            <a:off x="1228732" y="1721813"/>
            <a:ext cx="401865" cy="1699875"/>
            <a:chOff x="8117560" y="1683750"/>
            <a:chExt cx="401865" cy="1699875"/>
          </a:xfrm>
        </p:grpSpPr>
        <p:sp>
          <p:nvSpPr>
            <p:cNvPr id="938" name="Google Shape;938;p30"/>
            <p:cNvSpPr/>
            <p:nvPr/>
          </p:nvSpPr>
          <p:spPr>
            <a:xfrm>
              <a:off x="8117560" y="168375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8117560" y="178037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8117560" y="187699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8117560" y="197361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8117560" y="2070238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8117560" y="216686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8117560" y="226348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8117560" y="236010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8117560" y="245672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8117560" y="255334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8117560" y="264997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8117560" y="274659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8117560" y="284321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8117560" y="2939837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8117560" y="303645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8117560" y="313308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8117560" y="322970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8117560" y="332632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56" name="Google Shape;956;p30"/>
            <p:cNvSpPr/>
            <p:nvPr/>
          </p:nvSpPr>
          <p:spPr>
            <a:xfrm rot="5400000">
              <a:off x="7641325" y="2505525"/>
              <a:ext cx="16998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957" name="Google Shape;957;p30"/>
          <p:cNvSpPr txBox="1"/>
          <p:nvPr>
            <p:ph type="title"/>
          </p:nvPr>
        </p:nvSpPr>
        <p:spPr>
          <a:xfrm>
            <a:off x="2021550" y="2266125"/>
            <a:ext cx="5100900" cy="9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58" name="Google Shape;958;p30"/>
          <p:cNvSpPr txBox="1"/>
          <p:nvPr>
            <p:ph idx="2" type="title"/>
          </p:nvPr>
        </p:nvSpPr>
        <p:spPr>
          <a:xfrm>
            <a:off x="4027050" y="1583311"/>
            <a:ext cx="1089900" cy="7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25" y="345663"/>
            <a:ext cx="5319175" cy="19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31"/>
          <p:cNvSpPr/>
          <p:nvPr/>
        </p:nvSpPr>
        <p:spPr>
          <a:xfrm>
            <a:off x="1950400" y="2286513"/>
            <a:ext cx="2502600" cy="50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Architecture fonctionnel</a:t>
            </a: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965" name="Google Shape;9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2966838"/>
            <a:ext cx="4057103" cy="18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650" y="1899875"/>
            <a:ext cx="2075307" cy="23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31"/>
          <p:cNvSpPr/>
          <p:nvPr/>
        </p:nvSpPr>
        <p:spPr>
          <a:xfrm>
            <a:off x="103100" y="4483500"/>
            <a:ext cx="1942500" cy="50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Hardware</a:t>
            </a: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968" name="Google Shape;968;p31"/>
          <p:cNvSpPr/>
          <p:nvPr/>
        </p:nvSpPr>
        <p:spPr>
          <a:xfrm>
            <a:off x="5747000" y="4218888"/>
            <a:ext cx="2502600" cy="50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Software</a:t>
            </a: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2"/>
          <p:cNvSpPr txBox="1"/>
          <p:nvPr>
            <p:ph type="title"/>
          </p:nvPr>
        </p:nvSpPr>
        <p:spPr>
          <a:xfrm>
            <a:off x="691525" y="555850"/>
            <a:ext cx="39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pic>
        <p:nvPicPr>
          <p:cNvPr id="974" name="Google Shape;974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5119" l="0" r="0" t="25119"/>
          <a:stretch/>
        </p:blipFill>
        <p:spPr>
          <a:xfrm>
            <a:off x="4874150" y="788663"/>
            <a:ext cx="3310200" cy="3566100"/>
          </a:xfrm>
          <a:prstGeom prst="snip2DiagRect">
            <a:avLst>
              <a:gd fmla="val 0" name="adj1"/>
              <a:gd fmla="val 16667" name="adj2"/>
            </a:avLst>
          </a:prstGeom>
        </p:spPr>
      </p:pic>
      <p:sp>
        <p:nvSpPr>
          <p:cNvPr id="975" name="Google Shape;975;p32"/>
          <p:cNvSpPr/>
          <p:nvPr/>
        </p:nvSpPr>
        <p:spPr>
          <a:xfrm>
            <a:off x="1104263" y="3988174"/>
            <a:ext cx="884700" cy="3666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gtree"/>
                <a:ea typeface="Figtree"/>
                <a:cs typeface="Figtree"/>
                <a:sym typeface="Figtree"/>
              </a:rPr>
              <a:t>Arduino nano 328</a:t>
            </a:r>
            <a:endParaRPr sz="1000"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976" name="Google Shape;9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8488" y="3049125"/>
            <a:ext cx="1172450" cy="106933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7" name="Google Shape;977;p32"/>
          <p:cNvSpPr/>
          <p:nvPr/>
        </p:nvSpPr>
        <p:spPr>
          <a:xfrm>
            <a:off x="2515421" y="4142418"/>
            <a:ext cx="884700" cy="188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gtree"/>
                <a:ea typeface="Figtree"/>
                <a:cs typeface="Figtree"/>
                <a:sym typeface="Figtree"/>
              </a:rPr>
              <a:t>MPU6050</a:t>
            </a:r>
            <a:endParaRPr sz="100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978" name="Google Shape;978;p32"/>
          <p:cNvSpPr/>
          <p:nvPr/>
        </p:nvSpPr>
        <p:spPr>
          <a:xfrm>
            <a:off x="3789633" y="4142418"/>
            <a:ext cx="884700" cy="188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gtree"/>
                <a:ea typeface="Figtree"/>
                <a:cs typeface="Figtree"/>
                <a:sym typeface="Figtree"/>
              </a:rPr>
              <a:t>Servos</a:t>
            </a:r>
            <a:endParaRPr sz="100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979" name="Google Shape;979;p32"/>
          <p:cNvSpPr/>
          <p:nvPr/>
        </p:nvSpPr>
        <p:spPr>
          <a:xfrm>
            <a:off x="2345171" y="2634456"/>
            <a:ext cx="884700" cy="188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Figtree"/>
                <a:ea typeface="Figtree"/>
                <a:cs typeface="Figtree"/>
                <a:sym typeface="Figtree"/>
              </a:rPr>
              <a:t>PCB</a:t>
            </a:r>
            <a:endParaRPr sz="1000"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980" name="Google Shape;98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887" y="3154001"/>
            <a:ext cx="1526825" cy="85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2713" y="3265775"/>
            <a:ext cx="1172450" cy="8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32"/>
          <p:cNvPicPr preferRelativeResize="0"/>
          <p:nvPr/>
        </p:nvPicPr>
        <p:blipFill rotWithShape="1">
          <a:blip r:embed="rId7">
            <a:alphaModFix/>
          </a:blip>
          <a:srcRect b="5896" l="8586" r="10936" t="9500"/>
          <a:stretch/>
        </p:blipFill>
        <p:spPr>
          <a:xfrm>
            <a:off x="1998237" y="1493435"/>
            <a:ext cx="1578550" cy="1102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33"/>
          <p:cNvSpPr txBox="1"/>
          <p:nvPr>
            <p:ph type="title"/>
          </p:nvPr>
        </p:nvSpPr>
        <p:spPr>
          <a:xfrm>
            <a:off x="714450" y="545475"/>
            <a:ext cx="585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</a:t>
            </a:r>
            <a:r>
              <a:rPr lang="en"/>
              <a:t>en Z (1)</a:t>
            </a:r>
            <a:endParaRPr/>
          </a:p>
        </p:txBody>
      </p:sp>
      <p:pic>
        <p:nvPicPr>
          <p:cNvPr descr="Une image contenant diagramme, ligne, texte, Tracé&#10;&#10;Description générée automatiquement" id="988" name="Google Shape;9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100" y="1794875"/>
            <a:ext cx="3526925" cy="227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, Tracé, ligne&#10;&#10;Description générée automatiquement" id="989" name="Google Shape;9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025" y="2631525"/>
            <a:ext cx="2771649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, Tracé, ligne&#10;&#10;Description générée automatiquement" id="990" name="Google Shape;99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1013" y="849450"/>
            <a:ext cx="2872975" cy="15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34"/>
          <p:cNvSpPr txBox="1"/>
          <p:nvPr>
            <p:ph type="title"/>
          </p:nvPr>
        </p:nvSpPr>
        <p:spPr>
          <a:xfrm>
            <a:off x="714450" y="545475"/>
            <a:ext cx="585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en Z</a:t>
            </a:r>
            <a:endParaRPr/>
          </a:p>
        </p:txBody>
      </p:sp>
      <p:pic>
        <p:nvPicPr>
          <p:cNvPr id="996" name="Google Shape;9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238" y="1385875"/>
            <a:ext cx="6115524" cy="29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35"/>
          <p:cNvSpPr txBox="1"/>
          <p:nvPr>
            <p:ph type="title"/>
          </p:nvPr>
        </p:nvSpPr>
        <p:spPr>
          <a:xfrm>
            <a:off x="584000" y="678250"/>
            <a:ext cx="409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ET1. Angle Inclinaison</a:t>
            </a:r>
            <a:endParaRPr sz="2200"/>
          </a:p>
        </p:txBody>
      </p:sp>
      <p:pic>
        <p:nvPicPr>
          <p:cNvPr descr="Une image contenant texte, capture d’écran, ligne, Police&#10;&#10;Description générée automatiquement" id="1002" name="Google Shape;10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124" y="1852143"/>
            <a:ext cx="3554249" cy="190070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3" name="Google Shape;1003;p35"/>
          <p:cNvPicPr preferRelativeResize="0"/>
          <p:nvPr/>
        </p:nvPicPr>
        <p:blipFill rotWithShape="1">
          <a:blip r:embed="rId4">
            <a:alphaModFix/>
          </a:blip>
          <a:srcRect b="0" l="0" r="21358" t="0"/>
          <a:stretch/>
        </p:blipFill>
        <p:spPr>
          <a:xfrm>
            <a:off x="5689925" y="1390650"/>
            <a:ext cx="2374500" cy="2362200"/>
          </a:xfrm>
          <a:prstGeom prst="snip2DiagRect">
            <a:avLst>
              <a:gd fmla="val 0" name="adj1"/>
              <a:gd fmla="val 7215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Google Shape;1008;p36"/>
          <p:cNvGrpSpPr/>
          <p:nvPr/>
        </p:nvGrpSpPr>
        <p:grpSpPr>
          <a:xfrm>
            <a:off x="1388024" y="986461"/>
            <a:ext cx="6367767" cy="3169727"/>
            <a:chOff x="802750" y="822300"/>
            <a:chExt cx="7538495" cy="3497823"/>
          </a:xfrm>
        </p:grpSpPr>
        <p:sp>
          <p:nvSpPr>
            <p:cNvPr id="1009" name="Google Shape;1009;p36"/>
            <p:cNvSpPr/>
            <p:nvPr/>
          </p:nvSpPr>
          <p:spPr>
            <a:xfrm>
              <a:off x="802750" y="822300"/>
              <a:ext cx="7538495" cy="3497823"/>
            </a:xfrm>
            <a:custGeom>
              <a:rect b="b" l="l" r="r" t="t"/>
              <a:pathLst>
                <a:path extrusionOk="0" fill="none" h="48532" w="104596">
                  <a:moveTo>
                    <a:pt x="3753" y="48531"/>
                  </a:moveTo>
                  <a:lnTo>
                    <a:pt x="0" y="44779"/>
                  </a:lnTo>
                  <a:lnTo>
                    <a:pt x="0" y="3754"/>
                  </a:lnTo>
                  <a:lnTo>
                    <a:pt x="3753" y="0"/>
                  </a:lnTo>
                  <a:lnTo>
                    <a:pt x="100844" y="0"/>
                  </a:lnTo>
                  <a:lnTo>
                    <a:pt x="104596" y="3754"/>
                  </a:lnTo>
                  <a:lnTo>
                    <a:pt x="104596" y="44779"/>
                  </a:lnTo>
                  <a:lnTo>
                    <a:pt x="100844" y="4853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1060"/>
              <a:headEnd len="sm" w="sm" type="none"/>
              <a:tailEnd len="sm" w="sm" type="none"/>
            </a:ln>
            <a:effectLst>
              <a:outerShdw blurRad="400050" rotWithShape="0" algn="bl">
                <a:schemeClr val="accent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994713" y="977773"/>
              <a:ext cx="7154568" cy="3186786"/>
            </a:xfrm>
            <a:custGeom>
              <a:rect b="b" l="l" r="r" t="t"/>
              <a:pathLst>
                <a:path extrusionOk="0" h="44661" w="100726">
                  <a:moveTo>
                    <a:pt x="2620" y="0"/>
                  </a:moveTo>
                  <a:lnTo>
                    <a:pt x="0" y="2619"/>
                  </a:lnTo>
                  <a:lnTo>
                    <a:pt x="0" y="42042"/>
                  </a:lnTo>
                  <a:lnTo>
                    <a:pt x="2620" y="44661"/>
                  </a:lnTo>
                  <a:lnTo>
                    <a:pt x="98107" y="44661"/>
                  </a:lnTo>
                  <a:lnTo>
                    <a:pt x="100726" y="42042"/>
                  </a:lnTo>
                  <a:lnTo>
                    <a:pt x="100726" y="2619"/>
                  </a:lnTo>
                  <a:cubicBezTo>
                    <a:pt x="99702" y="1598"/>
                    <a:pt x="99130" y="1024"/>
                    <a:pt x="9810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71550" rotWithShape="0" algn="bl">
                <a:schemeClr val="accent1">
                  <a:alpha val="6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1" name="Google Shape;1011;p36"/>
          <p:cNvGrpSpPr/>
          <p:nvPr/>
        </p:nvGrpSpPr>
        <p:grpSpPr>
          <a:xfrm>
            <a:off x="7513403" y="1721813"/>
            <a:ext cx="401865" cy="1699875"/>
            <a:chOff x="8117560" y="1683750"/>
            <a:chExt cx="401865" cy="1699875"/>
          </a:xfrm>
        </p:grpSpPr>
        <p:sp>
          <p:nvSpPr>
            <p:cNvPr id="1012" name="Google Shape;1012;p36"/>
            <p:cNvSpPr/>
            <p:nvPr/>
          </p:nvSpPr>
          <p:spPr>
            <a:xfrm>
              <a:off x="8117560" y="168375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13" name="Google Shape;1013;p36"/>
            <p:cNvSpPr/>
            <p:nvPr/>
          </p:nvSpPr>
          <p:spPr>
            <a:xfrm>
              <a:off x="8117560" y="178037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14" name="Google Shape;1014;p36"/>
            <p:cNvSpPr/>
            <p:nvPr/>
          </p:nvSpPr>
          <p:spPr>
            <a:xfrm>
              <a:off x="8117560" y="187699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15" name="Google Shape;1015;p36"/>
            <p:cNvSpPr/>
            <p:nvPr/>
          </p:nvSpPr>
          <p:spPr>
            <a:xfrm>
              <a:off x="8117560" y="197361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16" name="Google Shape;1016;p36"/>
            <p:cNvSpPr/>
            <p:nvPr/>
          </p:nvSpPr>
          <p:spPr>
            <a:xfrm>
              <a:off x="8117560" y="2070238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17" name="Google Shape;1017;p36"/>
            <p:cNvSpPr/>
            <p:nvPr/>
          </p:nvSpPr>
          <p:spPr>
            <a:xfrm>
              <a:off x="8117560" y="216686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18" name="Google Shape;1018;p36"/>
            <p:cNvSpPr/>
            <p:nvPr/>
          </p:nvSpPr>
          <p:spPr>
            <a:xfrm>
              <a:off x="8117560" y="226348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19" name="Google Shape;1019;p36"/>
            <p:cNvSpPr/>
            <p:nvPr/>
          </p:nvSpPr>
          <p:spPr>
            <a:xfrm>
              <a:off x="8117560" y="236010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20" name="Google Shape;1020;p36"/>
            <p:cNvSpPr/>
            <p:nvPr/>
          </p:nvSpPr>
          <p:spPr>
            <a:xfrm>
              <a:off x="8117560" y="245672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21" name="Google Shape;1021;p36"/>
            <p:cNvSpPr/>
            <p:nvPr/>
          </p:nvSpPr>
          <p:spPr>
            <a:xfrm>
              <a:off x="8117560" y="255334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22" name="Google Shape;1022;p36"/>
            <p:cNvSpPr/>
            <p:nvPr/>
          </p:nvSpPr>
          <p:spPr>
            <a:xfrm>
              <a:off x="8117560" y="264997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23" name="Google Shape;1023;p36"/>
            <p:cNvSpPr/>
            <p:nvPr/>
          </p:nvSpPr>
          <p:spPr>
            <a:xfrm>
              <a:off x="8117560" y="274659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24" name="Google Shape;1024;p36"/>
            <p:cNvSpPr/>
            <p:nvPr/>
          </p:nvSpPr>
          <p:spPr>
            <a:xfrm>
              <a:off x="8117560" y="284321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25" name="Google Shape;1025;p36"/>
            <p:cNvSpPr/>
            <p:nvPr/>
          </p:nvSpPr>
          <p:spPr>
            <a:xfrm>
              <a:off x="8117560" y="2939837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26" name="Google Shape;1026;p36"/>
            <p:cNvSpPr/>
            <p:nvPr/>
          </p:nvSpPr>
          <p:spPr>
            <a:xfrm>
              <a:off x="8117560" y="303645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27" name="Google Shape;1027;p36"/>
            <p:cNvSpPr/>
            <p:nvPr/>
          </p:nvSpPr>
          <p:spPr>
            <a:xfrm>
              <a:off x="8117560" y="313308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28" name="Google Shape;1028;p36"/>
            <p:cNvSpPr/>
            <p:nvPr/>
          </p:nvSpPr>
          <p:spPr>
            <a:xfrm>
              <a:off x="8117560" y="322970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29" name="Google Shape;1029;p36"/>
            <p:cNvSpPr/>
            <p:nvPr/>
          </p:nvSpPr>
          <p:spPr>
            <a:xfrm>
              <a:off x="8117560" y="332632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30" name="Google Shape;1030;p36"/>
            <p:cNvSpPr/>
            <p:nvPr/>
          </p:nvSpPr>
          <p:spPr>
            <a:xfrm rot="5400000">
              <a:off x="7641325" y="2505525"/>
              <a:ext cx="16998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1031" name="Google Shape;1031;p36"/>
          <p:cNvGrpSpPr/>
          <p:nvPr/>
        </p:nvGrpSpPr>
        <p:grpSpPr>
          <a:xfrm flipH="1">
            <a:off x="1228732" y="1721813"/>
            <a:ext cx="401865" cy="1699875"/>
            <a:chOff x="8117560" y="1683750"/>
            <a:chExt cx="401865" cy="1699875"/>
          </a:xfrm>
        </p:grpSpPr>
        <p:sp>
          <p:nvSpPr>
            <p:cNvPr id="1032" name="Google Shape;1032;p36"/>
            <p:cNvSpPr/>
            <p:nvPr/>
          </p:nvSpPr>
          <p:spPr>
            <a:xfrm>
              <a:off x="8117560" y="168375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33" name="Google Shape;1033;p36"/>
            <p:cNvSpPr/>
            <p:nvPr/>
          </p:nvSpPr>
          <p:spPr>
            <a:xfrm>
              <a:off x="8117560" y="178037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34" name="Google Shape;1034;p36"/>
            <p:cNvSpPr/>
            <p:nvPr/>
          </p:nvSpPr>
          <p:spPr>
            <a:xfrm>
              <a:off x="8117560" y="187699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35" name="Google Shape;1035;p36"/>
            <p:cNvSpPr/>
            <p:nvPr/>
          </p:nvSpPr>
          <p:spPr>
            <a:xfrm>
              <a:off x="8117560" y="197361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36" name="Google Shape;1036;p36"/>
            <p:cNvSpPr/>
            <p:nvPr/>
          </p:nvSpPr>
          <p:spPr>
            <a:xfrm>
              <a:off x="8117560" y="2070238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37" name="Google Shape;1037;p36"/>
            <p:cNvSpPr/>
            <p:nvPr/>
          </p:nvSpPr>
          <p:spPr>
            <a:xfrm>
              <a:off x="8117560" y="2166860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38" name="Google Shape;1038;p36"/>
            <p:cNvSpPr/>
            <p:nvPr/>
          </p:nvSpPr>
          <p:spPr>
            <a:xfrm>
              <a:off x="8117560" y="2263482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8117560" y="2360104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8117560" y="2456726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8117560" y="255334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42" name="Google Shape;1042;p36"/>
            <p:cNvSpPr/>
            <p:nvPr/>
          </p:nvSpPr>
          <p:spPr>
            <a:xfrm>
              <a:off x="8117560" y="264997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43" name="Google Shape;1043;p36"/>
            <p:cNvSpPr/>
            <p:nvPr/>
          </p:nvSpPr>
          <p:spPr>
            <a:xfrm>
              <a:off x="8117560" y="274659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8117560" y="284321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8117560" y="2939837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8117560" y="3036459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47" name="Google Shape;1047;p36"/>
            <p:cNvSpPr/>
            <p:nvPr/>
          </p:nvSpPr>
          <p:spPr>
            <a:xfrm>
              <a:off x="8117560" y="3133081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48" name="Google Shape;1048;p36"/>
            <p:cNvSpPr/>
            <p:nvPr/>
          </p:nvSpPr>
          <p:spPr>
            <a:xfrm>
              <a:off x="8117560" y="3229703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49" name="Google Shape;1049;p36"/>
            <p:cNvSpPr/>
            <p:nvPr/>
          </p:nvSpPr>
          <p:spPr>
            <a:xfrm>
              <a:off x="8117560" y="3326325"/>
              <a:ext cx="3099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50" name="Google Shape;1050;p36"/>
            <p:cNvSpPr/>
            <p:nvPr/>
          </p:nvSpPr>
          <p:spPr>
            <a:xfrm rot="5400000">
              <a:off x="7641325" y="2505525"/>
              <a:ext cx="1699800" cy="5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1051" name="Google Shape;1051;p36"/>
          <p:cNvSpPr txBox="1"/>
          <p:nvPr>
            <p:ph type="title"/>
          </p:nvPr>
        </p:nvSpPr>
        <p:spPr>
          <a:xfrm>
            <a:off x="1703075" y="2444225"/>
            <a:ext cx="5627700" cy="14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Maintient à la verticale</a:t>
            </a:r>
            <a:endParaRPr sz="4600"/>
          </a:p>
        </p:txBody>
      </p:sp>
      <p:sp>
        <p:nvSpPr>
          <p:cNvPr id="1052" name="Google Shape;1052;p36"/>
          <p:cNvSpPr txBox="1"/>
          <p:nvPr>
            <p:ph idx="2" type="title"/>
          </p:nvPr>
        </p:nvSpPr>
        <p:spPr>
          <a:xfrm>
            <a:off x="4027225" y="1753711"/>
            <a:ext cx="1089900" cy="7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ctronic Products Marketing Plan by Slidesgo">
  <a:themeElements>
    <a:clrScheme name="Simple Light">
      <a:dk1>
        <a:srgbClr val="FFFFFF"/>
      </a:dk1>
      <a:lt1>
        <a:srgbClr val="030A24"/>
      </a:lt1>
      <a:dk2>
        <a:srgbClr val="075BB8"/>
      </a:dk2>
      <a:lt2>
        <a:srgbClr val="34E0E2"/>
      </a:lt2>
      <a:accent1>
        <a:srgbClr val="2E9DEF"/>
      </a:accent1>
      <a:accent2>
        <a:srgbClr val="9FC5E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